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6" r:id="rId3"/>
    <p:sldId id="257" r:id="rId4"/>
    <p:sldId id="266" r:id="rId5"/>
    <p:sldId id="267" r:id="rId6"/>
    <p:sldId id="268" r:id="rId7"/>
    <p:sldId id="269" r:id="rId8"/>
    <p:sldId id="271" r:id="rId9"/>
    <p:sldId id="270" r:id="rId10"/>
    <p:sldId id="272" r:id="rId11"/>
    <p:sldId id="273" r:id="rId12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06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708" y="2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5524E0-43DC-22C8-6A13-AF75101751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F586B07-37F0-5133-D3F4-EED51E4932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E05F7CC-1557-5495-09C8-A2E67204DD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E82038-D8DA-44F2-A6F0-FE787A5F0A2A}" type="datetimeFigureOut">
              <a:rPr lang="de-DE" smtClean="0"/>
              <a:t>22.07.2025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557A7A5-18EE-31BF-3004-AB4B3B3080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2569113-1F08-0757-BC3D-B84D28DD25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6C9DB-2883-4AE5-B4E3-1DB8829D5FC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352164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DEC6CF3-E0F5-FCCF-79B0-87D78E14B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74C816C7-8871-EBFF-3825-B664D49ABF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867930B-59D0-682F-CFF4-76B57DDB6F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E82038-D8DA-44F2-A6F0-FE787A5F0A2A}" type="datetimeFigureOut">
              <a:rPr lang="de-DE" smtClean="0"/>
              <a:t>22.07.2025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AAE93C0-9A67-441E-EF6D-950236B9BB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27697CD-AC04-985E-D299-3F9D2BDAA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6C9DB-2883-4AE5-B4E3-1DB8829D5FC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358714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69FB3170-E593-83B4-3E01-817E80603A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F0E5BA6E-64BA-3FA4-C04A-9713B12D74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6E32B59-ED71-AC02-984E-71760B03E7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E82038-D8DA-44F2-A6F0-FE787A5F0A2A}" type="datetimeFigureOut">
              <a:rPr lang="de-DE" smtClean="0"/>
              <a:t>22.07.2025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F5FD81A-8E2C-536A-89C1-DB8DB0E9BE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D9BFB36-550C-A247-F495-8D4FF80ADC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6C9DB-2883-4AE5-B4E3-1DB8829D5FC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553133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20E57C-6A88-6305-1D74-279EC9F302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AE1782B-7B93-0A34-B868-8BD1D7FDB1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6D771F0-EA74-B8C5-A30E-3D6DB3E81D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E82038-D8DA-44F2-A6F0-FE787A5F0A2A}" type="datetimeFigureOut">
              <a:rPr lang="de-DE" smtClean="0"/>
              <a:t>22.07.2025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1EBCA8A-B240-3DED-97AA-0421A18CC8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AFAD6D5-4E21-0589-1D9F-42924DD29D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6C9DB-2883-4AE5-B4E3-1DB8829D5FC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819695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DA03A5C-BCD6-2C82-A7B5-900E98B5F4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42B6FA0-81B7-DE75-8649-8A2B9B530E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D51F8FA-A071-BC1D-A66B-A81E2AC341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E82038-D8DA-44F2-A6F0-FE787A5F0A2A}" type="datetimeFigureOut">
              <a:rPr lang="de-DE" smtClean="0"/>
              <a:t>22.07.2025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1F4D025-07D9-8DBC-E32F-5A051BC56A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AE50134-5B6C-1DF6-880B-D435B9E9E5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6C9DB-2883-4AE5-B4E3-1DB8829D5FC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213567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9243D47-FADA-52A9-6862-299EB39E7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9C97657-B571-FA1B-CA2A-A4D8EC968F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B8F7B53-7677-709A-B217-61E05B6983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32A7129-D347-0425-FFBA-E0900B4029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E82038-D8DA-44F2-A6F0-FE787A5F0A2A}" type="datetimeFigureOut">
              <a:rPr lang="de-DE" smtClean="0"/>
              <a:t>22.07.2025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9B085AA-F5E7-A1EF-50AC-FF9FADF288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575B5DD-3F1E-D0C3-8C64-17D0DFF7F1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6C9DB-2883-4AE5-B4E3-1DB8829D5FC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699262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EF5CA20-D4C7-AD8B-1EA2-B4CAC81505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181F5EE-9A26-FE3A-F71E-F0CDFFB571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4BE5D329-FB13-9EC9-2046-7DBAAA0DF5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4EE18D39-9A78-1674-B2D9-19AE8688703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2BAFB2B5-1F4E-0DF6-BDF7-ED8E3466BB7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F92AE646-41E7-F150-EAE0-FB953613A6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E82038-D8DA-44F2-A6F0-FE787A5F0A2A}" type="datetimeFigureOut">
              <a:rPr lang="de-DE" smtClean="0"/>
              <a:t>22.07.2025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58879F4-CDED-E4DE-E26F-193CA944F5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23BF660-5C50-402A-B57A-C292045BD4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6C9DB-2883-4AE5-B4E3-1DB8829D5FC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482610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A375919-0D9C-4142-445B-DCBCC8DE3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CC174AF-D7E4-175F-47E7-AAC54A52F8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E82038-D8DA-44F2-A6F0-FE787A5F0A2A}" type="datetimeFigureOut">
              <a:rPr lang="de-DE" smtClean="0"/>
              <a:t>22.07.2025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B021C81-18EF-C90D-5AF2-673F893F31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DCCD3E8-7BD8-2B43-D67C-E611732FC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6C9DB-2883-4AE5-B4E3-1DB8829D5FC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91994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4EB3246B-F9E0-A6AF-3843-4EF1CEDB7B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E82038-D8DA-44F2-A6F0-FE787A5F0A2A}" type="datetimeFigureOut">
              <a:rPr lang="de-DE" smtClean="0"/>
              <a:t>22.07.2025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579C9251-A16A-17C4-00F6-785AFCA8A7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4A2D198-FA0C-492E-1F83-E4DB4CFF8D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6C9DB-2883-4AE5-B4E3-1DB8829D5FC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359231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89C8CB-8E96-6546-5843-9F28467FFA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0DD8085-F9C4-9F80-4DE3-8D18D32AFD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21EADA8-147A-6097-53CF-334EC63B92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C42A571-7094-0C7F-8F3E-5C249E8AAC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E82038-D8DA-44F2-A6F0-FE787A5F0A2A}" type="datetimeFigureOut">
              <a:rPr lang="de-DE" smtClean="0"/>
              <a:t>22.07.2025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8F08757-BD4C-227A-8980-871A1E6561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8CBE541-2C5B-639E-104D-B8926463C4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6C9DB-2883-4AE5-B4E3-1DB8829D5FC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145508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F86B003-D602-E7B8-B97F-7FA0B2DE3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7469B25C-48B8-B2A1-EB19-9E6B3A940D2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84006BF-DA57-D6F8-4B03-25D45D876C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5222723-D9A6-C0FA-3D9D-2F7DC34A7C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E82038-D8DA-44F2-A6F0-FE787A5F0A2A}" type="datetimeFigureOut">
              <a:rPr lang="de-DE" smtClean="0"/>
              <a:t>22.07.2025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CF2354D-0560-4E67-EE51-346B734609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25102E3-C2B6-2311-9729-F992161108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6C9DB-2883-4AE5-B4E3-1DB8829D5FC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655893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F65C8368-1560-197D-41A4-59F09F54AF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48E9D4C-633F-BC87-0B8E-4D73FFC648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CAB970B-E85F-9FE2-66EA-EC94586239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E82038-D8DA-44F2-A6F0-FE787A5F0A2A}" type="datetimeFigureOut">
              <a:rPr lang="de-DE" smtClean="0"/>
              <a:t>22.07.2025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21BEF43-D086-E068-B867-2EA8E4DCA4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8B57763-3341-C8BA-544F-95DB70EBE6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76C9DB-2883-4AE5-B4E3-1DB8829D5FC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93501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5.png"/><Relationship Id="rId18" Type="http://schemas.openxmlformats.org/officeDocument/2006/relationships/image" Target="../media/image30.png"/><Relationship Id="rId26" Type="http://schemas.openxmlformats.org/officeDocument/2006/relationships/image" Target="../media/image38.png"/><Relationship Id="rId3" Type="http://schemas.openxmlformats.org/officeDocument/2006/relationships/image" Target="../media/image15.png"/><Relationship Id="rId21" Type="http://schemas.openxmlformats.org/officeDocument/2006/relationships/image" Target="../media/image33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17" Type="http://schemas.openxmlformats.org/officeDocument/2006/relationships/image" Target="../media/image29.png"/><Relationship Id="rId25" Type="http://schemas.openxmlformats.org/officeDocument/2006/relationships/image" Target="../media/image37.png"/><Relationship Id="rId33" Type="http://schemas.openxmlformats.org/officeDocument/2006/relationships/image" Target="../media/image44.png"/><Relationship Id="rId2" Type="http://schemas.openxmlformats.org/officeDocument/2006/relationships/image" Target="../media/image14.png"/><Relationship Id="rId16" Type="http://schemas.openxmlformats.org/officeDocument/2006/relationships/image" Target="../media/image28.png"/><Relationship Id="rId20" Type="http://schemas.openxmlformats.org/officeDocument/2006/relationships/image" Target="../media/image32.png"/><Relationship Id="rId29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24" Type="http://schemas.openxmlformats.org/officeDocument/2006/relationships/image" Target="../media/image36.png"/><Relationship Id="rId32" Type="http://schemas.openxmlformats.org/officeDocument/2006/relationships/image" Target="../media/image43.png"/><Relationship Id="rId5" Type="http://schemas.openxmlformats.org/officeDocument/2006/relationships/image" Target="../media/image17.png"/><Relationship Id="rId15" Type="http://schemas.openxmlformats.org/officeDocument/2006/relationships/image" Target="../media/image27.png"/><Relationship Id="rId23" Type="http://schemas.openxmlformats.org/officeDocument/2006/relationships/image" Target="../media/image35.png"/><Relationship Id="rId28" Type="http://schemas.openxmlformats.org/officeDocument/2006/relationships/image" Target="../media/image39.png"/><Relationship Id="rId10" Type="http://schemas.openxmlformats.org/officeDocument/2006/relationships/image" Target="../media/image22.png"/><Relationship Id="rId19" Type="http://schemas.openxmlformats.org/officeDocument/2006/relationships/image" Target="../media/image31.png"/><Relationship Id="rId31" Type="http://schemas.openxmlformats.org/officeDocument/2006/relationships/image" Target="../media/image4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Relationship Id="rId14" Type="http://schemas.openxmlformats.org/officeDocument/2006/relationships/image" Target="../media/image26.png"/><Relationship Id="rId22" Type="http://schemas.openxmlformats.org/officeDocument/2006/relationships/image" Target="../media/image34.png"/><Relationship Id="rId27" Type="http://schemas.openxmlformats.org/officeDocument/2006/relationships/image" Target="../media/image12.png"/><Relationship Id="rId30" Type="http://schemas.openxmlformats.org/officeDocument/2006/relationships/image" Target="../media/image41.png"/><Relationship Id="rId8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5.png"/><Relationship Id="rId18" Type="http://schemas.openxmlformats.org/officeDocument/2006/relationships/image" Target="../media/image31.png"/><Relationship Id="rId26" Type="http://schemas.openxmlformats.org/officeDocument/2006/relationships/image" Target="../media/image38.png"/><Relationship Id="rId3" Type="http://schemas.openxmlformats.org/officeDocument/2006/relationships/image" Target="../media/image15.png"/><Relationship Id="rId21" Type="http://schemas.openxmlformats.org/officeDocument/2006/relationships/image" Target="../media/image34.png"/><Relationship Id="rId34" Type="http://schemas.openxmlformats.org/officeDocument/2006/relationships/image" Target="../media/image48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17" Type="http://schemas.openxmlformats.org/officeDocument/2006/relationships/image" Target="../media/image30.png"/><Relationship Id="rId25" Type="http://schemas.openxmlformats.org/officeDocument/2006/relationships/image" Target="../media/image12.png"/><Relationship Id="rId33" Type="http://schemas.openxmlformats.org/officeDocument/2006/relationships/image" Target="../media/image47.png"/><Relationship Id="rId2" Type="http://schemas.openxmlformats.org/officeDocument/2006/relationships/image" Target="../media/image14.png"/><Relationship Id="rId16" Type="http://schemas.openxmlformats.org/officeDocument/2006/relationships/image" Target="../media/image28.png"/><Relationship Id="rId20" Type="http://schemas.openxmlformats.org/officeDocument/2006/relationships/image" Target="../media/image33.png"/><Relationship Id="rId29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24" Type="http://schemas.openxmlformats.org/officeDocument/2006/relationships/image" Target="../media/image37.png"/><Relationship Id="rId32" Type="http://schemas.openxmlformats.org/officeDocument/2006/relationships/image" Target="../media/image46.png"/><Relationship Id="rId5" Type="http://schemas.openxmlformats.org/officeDocument/2006/relationships/image" Target="../media/image17.png"/><Relationship Id="rId15" Type="http://schemas.openxmlformats.org/officeDocument/2006/relationships/image" Target="../media/image27.png"/><Relationship Id="rId23" Type="http://schemas.openxmlformats.org/officeDocument/2006/relationships/image" Target="../media/image36.png"/><Relationship Id="rId28" Type="http://schemas.openxmlformats.org/officeDocument/2006/relationships/image" Target="../media/image40.png"/><Relationship Id="rId10" Type="http://schemas.openxmlformats.org/officeDocument/2006/relationships/image" Target="../media/image22.png"/><Relationship Id="rId19" Type="http://schemas.openxmlformats.org/officeDocument/2006/relationships/image" Target="../media/image32.png"/><Relationship Id="rId31" Type="http://schemas.openxmlformats.org/officeDocument/2006/relationships/image" Target="../media/image45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Relationship Id="rId14" Type="http://schemas.openxmlformats.org/officeDocument/2006/relationships/image" Target="../media/image26.png"/><Relationship Id="rId22" Type="http://schemas.openxmlformats.org/officeDocument/2006/relationships/image" Target="../media/image35.png"/><Relationship Id="rId27" Type="http://schemas.openxmlformats.org/officeDocument/2006/relationships/image" Target="../media/image39.png"/><Relationship Id="rId30" Type="http://schemas.openxmlformats.org/officeDocument/2006/relationships/image" Target="../media/image42.png"/><Relationship Id="rId8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17" Type="http://schemas.openxmlformats.org/officeDocument/2006/relationships/image" Target="../media/image12.png"/><Relationship Id="rId2" Type="http://schemas.openxmlformats.org/officeDocument/2006/relationships/image" Target="../media/image16.png"/><Relationship Id="rId16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5" Type="http://schemas.openxmlformats.org/officeDocument/2006/relationships/image" Target="../media/image37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37.png"/><Relationship Id="rId3" Type="http://schemas.openxmlformats.org/officeDocument/2006/relationships/image" Target="../media/image17.png"/><Relationship Id="rId7" Type="http://schemas.openxmlformats.org/officeDocument/2006/relationships/image" Target="../media/image22.png"/><Relationship Id="rId12" Type="http://schemas.openxmlformats.org/officeDocument/2006/relationships/image" Target="../media/image2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7.png"/><Relationship Id="rId5" Type="http://schemas.openxmlformats.org/officeDocument/2006/relationships/image" Target="../media/image20.png"/><Relationship Id="rId15" Type="http://schemas.openxmlformats.org/officeDocument/2006/relationships/image" Target="../media/image12.png"/><Relationship Id="rId10" Type="http://schemas.openxmlformats.org/officeDocument/2006/relationships/image" Target="../media/image26.png"/><Relationship Id="rId4" Type="http://schemas.openxmlformats.org/officeDocument/2006/relationships/image" Target="../media/image19.png"/><Relationship Id="rId9" Type="http://schemas.openxmlformats.org/officeDocument/2006/relationships/image" Target="../media/image25.png"/><Relationship Id="rId14" Type="http://schemas.openxmlformats.org/officeDocument/2006/relationships/image" Target="../media/image3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8557BBEB-181D-1729-B2BF-B56EF71CE4DF}"/>
              </a:ext>
            </a:extLst>
          </p:cNvPr>
          <p:cNvGrpSpPr/>
          <p:nvPr/>
        </p:nvGrpSpPr>
        <p:grpSpPr>
          <a:xfrm>
            <a:off x="1394229" y="121583"/>
            <a:ext cx="8381567" cy="6606000"/>
            <a:chOff x="1394229" y="156197"/>
            <a:chExt cx="8381567" cy="6606000"/>
          </a:xfrm>
        </p:grpSpPr>
        <p:sp>
          <p:nvSpPr>
            <p:cNvPr id="5" name="Trapezoid 4">
              <a:extLst>
                <a:ext uri="{FF2B5EF4-FFF2-40B4-BE49-F238E27FC236}">
                  <a16:creationId xmlns:a16="http://schemas.microsoft.com/office/drawing/2014/main" id="{856CC930-2C41-90CE-6251-03EAC9D14179}"/>
                </a:ext>
              </a:extLst>
            </p:cNvPr>
            <p:cNvSpPr/>
            <p:nvPr/>
          </p:nvSpPr>
          <p:spPr>
            <a:xfrm flipV="1">
              <a:off x="3052476" y="451053"/>
              <a:ext cx="1841993" cy="893897"/>
            </a:xfrm>
            <a:prstGeom prst="trapezoid">
              <a:avLst/>
            </a:prstGeom>
            <a:solidFill>
              <a:schemeClr val="accent1">
                <a:lumMod val="20000"/>
                <a:lumOff val="80000"/>
                <a:alpha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>
                  <a:rot lat="0" lon="0" rev="10800000"/>
                </a:camera>
                <a:lightRig rig="threePt" dir="t"/>
              </a:scene3d>
            </a:bodyPr>
            <a:lstStyle/>
            <a:p>
              <a:pPr algn="ctr"/>
              <a:r>
                <a:rPr lang="de-DE" sz="1600" dirty="0" err="1">
                  <a:solidFill>
                    <a:schemeClr val="tx1"/>
                  </a:solidFill>
                </a:rPr>
                <a:t>Overlap</a:t>
              </a:r>
              <a:r>
                <a:rPr lang="de-DE" sz="1600" dirty="0">
                  <a:solidFill>
                    <a:schemeClr val="tx1"/>
                  </a:solidFill>
                </a:rPr>
                <a:t> </a:t>
              </a:r>
              <a:r>
                <a:rPr lang="de-DE" sz="1600" dirty="0" err="1">
                  <a:solidFill>
                    <a:schemeClr val="tx1"/>
                  </a:solidFill>
                </a:rPr>
                <a:t>PatchEmbed</a:t>
              </a:r>
              <a:endParaRPr lang="de-DE" sz="1600" dirty="0">
                <a:solidFill>
                  <a:schemeClr val="tx1"/>
                </a:solidFill>
              </a:endParaRPr>
            </a:p>
            <a:p>
              <a:pPr algn="ctr"/>
              <a:endParaRPr lang="de-DE" sz="1600" dirty="0">
                <a:solidFill>
                  <a:schemeClr val="tx1"/>
                </a:solidFill>
              </a:endParaRPr>
            </a:p>
          </p:txBody>
        </p:sp>
        <p:sp>
          <p:nvSpPr>
            <p:cNvPr id="6" name="Rechteck: abgerundete Ecken 5">
              <a:extLst>
                <a:ext uri="{FF2B5EF4-FFF2-40B4-BE49-F238E27FC236}">
                  <a16:creationId xmlns:a16="http://schemas.microsoft.com/office/drawing/2014/main" id="{E5962FDE-9414-D540-0EB7-EF6A3A00E06E}"/>
                </a:ext>
              </a:extLst>
            </p:cNvPr>
            <p:cNvSpPr/>
            <p:nvPr/>
          </p:nvSpPr>
          <p:spPr>
            <a:xfrm>
              <a:off x="3262272" y="1530427"/>
              <a:ext cx="1422400" cy="962991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  <a:alpha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dirty="0">
                  <a:solidFill>
                    <a:schemeClr val="tx1"/>
                  </a:solidFill>
                </a:rPr>
                <a:t>SHViT3D Block</a:t>
              </a:r>
            </a:p>
          </p:txBody>
        </p:sp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088F0A25-AA99-5FD2-740A-FF7624E1E201}"/>
                </a:ext>
              </a:extLst>
            </p:cNvPr>
            <p:cNvSpPr/>
            <p:nvPr/>
          </p:nvSpPr>
          <p:spPr>
            <a:xfrm>
              <a:off x="3299820" y="2678895"/>
              <a:ext cx="1347304" cy="343452"/>
            </a:xfrm>
            <a:prstGeom prst="rect">
              <a:avLst/>
            </a:prstGeom>
            <a:solidFill>
              <a:schemeClr val="accent2">
                <a:lumMod val="20000"/>
                <a:lumOff val="80000"/>
                <a:alpha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dirty="0" err="1">
                  <a:solidFill>
                    <a:schemeClr val="tx1"/>
                  </a:solidFill>
                </a:rPr>
                <a:t>Downsample</a:t>
              </a:r>
              <a:endParaRPr lang="de-DE" sz="1600" dirty="0">
                <a:solidFill>
                  <a:schemeClr val="tx1"/>
                </a:solidFill>
              </a:endParaRPr>
            </a:p>
          </p:txBody>
        </p:sp>
        <p:sp>
          <p:nvSpPr>
            <p:cNvPr id="8" name="Rechteck: abgerundete Ecken 7">
              <a:extLst>
                <a:ext uri="{FF2B5EF4-FFF2-40B4-BE49-F238E27FC236}">
                  <a16:creationId xmlns:a16="http://schemas.microsoft.com/office/drawing/2014/main" id="{571F9DA1-390A-1FE0-C9FD-C9A97DE015B9}"/>
                </a:ext>
              </a:extLst>
            </p:cNvPr>
            <p:cNvSpPr/>
            <p:nvPr/>
          </p:nvSpPr>
          <p:spPr>
            <a:xfrm>
              <a:off x="3262272" y="3207824"/>
              <a:ext cx="1422400" cy="962991"/>
            </a:xfrm>
            <a:prstGeom prst="roundRect">
              <a:avLst/>
            </a:prstGeom>
            <a:gradFill>
              <a:gsLst>
                <a:gs pos="0">
                  <a:srgbClr val="D3DEF1"/>
                </a:gs>
                <a:gs pos="10000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lumMod val="45000"/>
                    <a:lumOff val="55000"/>
                  </a:schemeClr>
                </a:gs>
                <a:gs pos="97000">
                  <a:schemeClr val="accent2">
                    <a:lumMod val="20000"/>
                    <a:lumOff val="80000"/>
                  </a:schemeClr>
                </a:gs>
              </a:gsLst>
              <a:lin ang="5400000" scaled="1"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dirty="0">
                  <a:solidFill>
                    <a:schemeClr val="tx1"/>
                  </a:solidFill>
                </a:rPr>
                <a:t>SHViT3D Block</a:t>
              </a:r>
            </a:p>
          </p:txBody>
        </p:sp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B2E44104-E18F-F6BC-0695-561762835C7D}"/>
                </a:ext>
              </a:extLst>
            </p:cNvPr>
            <p:cNvSpPr/>
            <p:nvPr/>
          </p:nvSpPr>
          <p:spPr>
            <a:xfrm>
              <a:off x="3299820" y="4356292"/>
              <a:ext cx="1347304" cy="343452"/>
            </a:xfrm>
            <a:prstGeom prst="rect">
              <a:avLst/>
            </a:prstGeom>
            <a:solidFill>
              <a:schemeClr val="accent2">
                <a:lumMod val="20000"/>
                <a:lumOff val="80000"/>
                <a:alpha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dirty="0" err="1">
                  <a:solidFill>
                    <a:schemeClr val="tx1"/>
                  </a:solidFill>
                </a:rPr>
                <a:t>Downsample</a:t>
              </a:r>
              <a:endParaRPr lang="de-DE" sz="1600" dirty="0">
                <a:solidFill>
                  <a:schemeClr val="tx1"/>
                </a:solidFill>
              </a:endParaRPr>
            </a:p>
          </p:txBody>
        </p:sp>
        <p:sp>
          <p:nvSpPr>
            <p:cNvPr id="10" name="Rechteck: abgerundete Ecken 9">
              <a:extLst>
                <a:ext uri="{FF2B5EF4-FFF2-40B4-BE49-F238E27FC236}">
                  <a16:creationId xmlns:a16="http://schemas.microsoft.com/office/drawing/2014/main" id="{3DB9E2F3-D824-F72D-6C1B-A1BD44D0463F}"/>
                </a:ext>
              </a:extLst>
            </p:cNvPr>
            <p:cNvSpPr/>
            <p:nvPr/>
          </p:nvSpPr>
          <p:spPr>
            <a:xfrm>
              <a:off x="3262272" y="4885221"/>
              <a:ext cx="1422400" cy="962991"/>
            </a:xfrm>
            <a:prstGeom prst="roundRect">
              <a:avLst/>
            </a:prstGeom>
            <a:gradFill>
              <a:gsLst>
                <a:gs pos="0">
                  <a:srgbClr val="D3DEF1"/>
                </a:gs>
                <a:gs pos="10000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lumMod val="45000"/>
                    <a:lumOff val="55000"/>
                  </a:schemeClr>
                </a:gs>
                <a:gs pos="97000">
                  <a:schemeClr val="accent2">
                    <a:lumMod val="20000"/>
                    <a:lumOff val="80000"/>
                  </a:schemeClr>
                </a:gs>
              </a:gsLst>
              <a:lin ang="5400000" scaled="1"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dirty="0">
                  <a:solidFill>
                    <a:schemeClr val="tx1"/>
                  </a:solidFill>
                </a:rPr>
                <a:t>SHViT3D Block</a:t>
              </a:r>
            </a:p>
          </p:txBody>
        </p:sp>
        <p:cxnSp>
          <p:nvCxnSpPr>
            <p:cNvPr id="12" name="Gerade Verbindung mit Pfeil 11">
              <a:extLst>
                <a:ext uri="{FF2B5EF4-FFF2-40B4-BE49-F238E27FC236}">
                  <a16:creationId xmlns:a16="http://schemas.microsoft.com/office/drawing/2014/main" id="{CE165421-7F3D-1B37-6BBE-B5021556D7B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73472" y="1344950"/>
              <a:ext cx="1" cy="18547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 Verbindung mit Pfeil 13">
              <a:extLst>
                <a:ext uri="{FF2B5EF4-FFF2-40B4-BE49-F238E27FC236}">
                  <a16:creationId xmlns:a16="http://schemas.microsoft.com/office/drawing/2014/main" id="{04EE4FF9-9F45-88AF-FA9A-B5DA19068A4A}"/>
                </a:ext>
              </a:extLst>
            </p:cNvPr>
            <p:cNvCxnSpPr>
              <a:cxnSpLocks/>
            </p:cNvCxnSpPr>
            <p:nvPr/>
          </p:nvCxnSpPr>
          <p:spPr>
            <a:xfrm>
              <a:off x="3973472" y="2493418"/>
              <a:ext cx="0" cy="18547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Gerade Verbindung mit Pfeil 15">
              <a:extLst>
                <a:ext uri="{FF2B5EF4-FFF2-40B4-BE49-F238E27FC236}">
                  <a16:creationId xmlns:a16="http://schemas.microsoft.com/office/drawing/2014/main" id="{8F57C4EF-6133-F81F-910C-BB8696F24BBE}"/>
                </a:ext>
              </a:extLst>
            </p:cNvPr>
            <p:cNvCxnSpPr>
              <a:cxnSpLocks/>
            </p:cNvCxnSpPr>
            <p:nvPr/>
          </p:nvCxnSpPr>
          <p:spPr>
            <a:xfrm>
              <a:off x="3973472" y="3022347"/>
              <a:ext cx="0" cy="18547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mit Pfeil 17">
              <a:extLst>
                <a:ext uri="{FF2B5EF4-FFF2-40B4-BE49-F238E27FC236}">
                  <a16:creationId xmlns:a16="http://schemas.microsoft.com/office/drawing/2014/main" id="{3C10DAEF-8EC5-75C0-C7F5-DA4248B6558A}"/>
                </a:ext>
              </a:extLst>
            </p:cNvPr>
            <p:cNvCxnSpPr>
              <a:cxnSpLocks/>
            </p:cNvCxnSpPr>
            <p:nvPr/>
          </p:nvCxnSpPr>
          <p:spPr>
            <a:xfrm>
              <a:off x="3973472" y="4170815"/>
              <a:ext cx="0" cy="18547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 Verbindung mit Pfeil 19">
              <a:extLst>
                <a:ext uri="{FF2B5EF4-FFF2-40B4-BE49-F238E27FC236}">
                  <a16:creationId xmlns:a16="http://schemas.microsoft.com/office/drawing/2014/main" id="{093EFC93-0CA5-9D5D-711C-5753673A0609}"/>
                </a:ext>
              </a:extLst>
            </p:cNvPr>
            <p:cNvCxnSpPr>
              <a:cxnSpLocks/>
            </p:cNvCxnSpPr>
            <p:nvPr/>
          </p:nvCxnSpPr>
          <p:spPr>
            <a:xfrm>
              <a:off x="3973472" y="4699744"/>
              <a:ext cx="0" cy="18547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feld 20">
                  <a:extLst>
                    <a:ext uri="{FF2B5EF4-FFF2-40B4-BE49-F238E27FC236}">
                      <a16:creationId xmlns:a16="http://schemas.microsoft.com/office/drawing/2014/main" id="{0399489D-FEED-6A13-82A4-621950FC7887}"/>
                    </a:ext>
                  </a:extLst>
                </p:cNvPr>
                <p:cNvSpPr txBox="1"/>
                <p:nvPr/>
              </p:nvSpPr>
              <p:spPr>
                <a:xfrm>
                  <a:off x="1831208" y="1530427"/>
                  <a:ext cx="1311385" cy="30476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de-DE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de-DE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num>
                        <m:den>
                          <m:sSup>
                            <m:sSupPr>
                              <m:ctrlPr>
                                <a:rPr lang="de-DE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sup>
                          </m:sSup>
                        </m:den>
                      </m:f>
                      <m:r>
                        <a:rPr lang="de-DE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de-DE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</m:num>
                        <m:den>
                          <m:sSup>
                            <m:sSupPr>
                              <m:ctrlPr>
                                <a:rPr lang="de-DE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de-DE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sup>
                          </m:sSup>
                        </m:den>
                      </m:f>
                    </m:oMath>
                  </a14:m>
                  <a:r>
                    <a:rPr lang="de-DE" sz="1400" dirty="0">
                      <a:ea typeface="Cambria Math" panose="02040503050406030204" pitchFamily="18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de-DE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de-DE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num>
                        <m:den>
                          <m:sSup>
                            <m:sSupPr>
                              <m:ctrlPr>
                                <a:rPr lang="de-DE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de-DE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sup>
                          </m:sSup>
                        </m:den>
                      </m:f>
                    </m:oMath>
                  </a14:m>
                  <a:endParaRPr lang="de-DE" sz="1400" dirty="0"/>
                </a:p>
              </p:txBody>
            </p:sp>
          </mc:Choice>
          <mc:Fallback xmlns="">
            <p:sp>
              <p:nvSpPr>
                <p:cNvPr id="21" name="Textfeld 20">
                  <a:extLst>
                    <a:ext uri="{FF2B5EF4-FFF2-40B4-BE49-F238E27FC236}">
                      <a16:creationId xmlns:a16="http://schemas.microsoft.com/office/drawing/2014/main" id="{0399489D-FEED-6A13-82A4-621950FC788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31208" y="1530427"/>
                  <a:ext cx="1311385" cy="304763"/>
                </a:xfrm>
                <a:prstGeom prst="rect">
                  <a:avLst/>
                </a:prstGeom>
                <a:blipFill>
                  <a:blip r:embed="rId2"/>
                  <a:stretch>
                    <a:fillRect l="-4630" r="-926" b="-14000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feld 21">
                  <a:extLst>
                    <a:ext uri="{FF2B5EF4-FFF2-40B4-BE49-F238E27FC236}">
                      <a16:creationId xmlns:a16="http://schemas.microsoft.com/office/drawing/2014/main" id="{15A12DD4-D8B9-343F-0D3C-D8FC0610426D}"/>
                    </a:ext>
                  </a:extLst>
                </p:cNvPr>
                <p:cNvSpPr txBox="1"/>
                <p:nvPr/>
              </p:nvSpPr>
              <p:spPr>
                <a:xfrm>
                  <a:off x="1394229" y="3207824"/>
                  <a:ext cx="1748364" cy="30476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de-DE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de-DE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de-DE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num>
                        <m:den>
                          <m:sSup>
                            <m:sSupPr>
                              <m:ctrlPr>
                                <a:rPr lang="de-DE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de-DE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p>
                          </m:sSup>
                        </m:den>
                      </m:f>
                      <m:r>
                        <a:rPr lang="de-DE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de-DE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</m:num>
                        <m:den>
                          <m:sSup>
                            <m:sSupPr>
                              <m:ctrlPr>
                                <a:rPr lang="de-DE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de-DE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de-DE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p>
                          </m:sSup>
                        </m:den>
                      </m:f>
                    </m:oMath>
                  </a14:m>
                  <a:r>
                    <a:rPr lang="de-DE" sz="1400" dirty="0">
                      <a:ea typeface="Cambria Math" panose="02040503050406030204" pitchFamily="18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de-DE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de-DE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num>
                        <m:den>
                          <m:sSup>
                            <m:sSupPr>
                              <m:ctrlPr>
                                <a:rPr lang="de-DE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de-DE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de-DE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p>
                          </m:sSup>
                        </m:den>
                      </m:f>
                    </m:oMath>
                  </a14:m>
                  <a:endParaRPr lang="de-DE" sz="1400" dirty="0"/>
                </a:p>
              </p:txBody>
            </p:sp>
          </mc:Choice>
          <mc:Fallback xmlns="">
            <p:sp>
              <p:nvSpPr>
                <p:cNvPr id="22" name="Textfeld 21">
                  <a:extLst>
                    <a:ext uri="{FF2B5EF4-FFF2-40B4-BE49-F238E27FC236}">
                      <a16:creationId xmlns:a16="http://schemas.microsoft.com/office/drawing/2014/main" id="{15A12DD4-D8B9-343F-0D3C-D8FC0610426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94229" y="3207824"/>
                  <a:ext cx="1748364" cy="304763"/>
                </a:xfrm>
                <a:prstGeom prst="rect">
                  <a:avLst/>
                </a:prstGeom>
                <a:blipFill>
                  <a:blip r:embed="rId3"/>
                  <a:stretch>
                    <a:fillRect l="-3484" r="-348" b="-14000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feld 22">
                  <a:extLst>
                    <a:ext uri="{FF2B5EF4-FFF2-40B4-BE49-F238E27FC236}">
                      <a16:creationId xmlns:a16="http://schemas.microsoft.com/office/drawing/2014/main" id="{363EEBCB-A0FC-2E5C-3842-DA3C502ECB88}"/>
                    </a:ext>
                  </a:extLst>
                </p:cNvPr>
                <p:cNvSpPr txBox="1"/>
                <p:nvPr/>
              </p:nvSpPr>
              <p:spPr>
                <a:xfrm>
                  <a:off x="1394229" y="4885221"/>
                  <a:ext cx="1748364" cy="30476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de-DE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de-DE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de-DE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num>
                        <m:den>
                          <m:sSup>
                            <m:sSupPr>
                              <m:ctrlPr>
                                <a:rPr lang="de-DE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de-DE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de-DE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+2</m:t>
                              </m:r>
                            </m:sup>
                          </m:sSup>
                        </m:den>
                      </m:f>
                      <m:r>
                        <a:rPr lang="de-DE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de-DE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</m:num>
                        <m:den>
                          <m:sSup>
                            <m:sSupPr>
                              <m:ctrlPr>
                                <a:rPr lang="de-DE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de-DE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de-DE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+2</m:t>
                              </m:r>
                            </m:sup>
                          </m:sSup>
                        </m:den>
                      </m:f>
                    </m:oMath>
                  </a14:m>
                  <a:r>
                    <a:rPr lang="de-DE" sz="1400" dirty="0">
                      <a:ea typeface="Cambria Math" panose="02040503050406030204" pitchFamily="18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de-DE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de-DE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num>
                        <m:den>
                          <m:sSup>
                            <m:sSupPr>
                              <m:ctrlPr>
                                <a:rPr lang="de-DE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de-DE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de-DE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+2</m:t>
                              </m:r>
                            </m:sup>
                          </m:sSup>
                        </m:den>
                      </m:f>
                    </m:oMath>
                  </a14:m>
                  <a:endParaRPr lang="de-DE" sz="1400" dirty="0"/>
                </a:p>
              </p:txBody>
            </p:sp>
          </mc:Choice>
          <mc:Fallback xmlns="">
            <p:sp>
              <p:nvSpPr>
                <p:cNvPr id="23" name="Textfeld 22">
                  <a:extLst>
                    <a:ext uri="{FF2B5EF4-FFF2-40B4-BE49-F238E27FC236}">
                      <a16:creationId xmlns:a16="http://schemas.microsoft.com/office/drawing/2014/main" id="{363EEBCB-A0FC-2E5C-3842-DA3C502ECB8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94229" y="4885221"/>
                  <a:ext cx="1748364" cy="304763"/>
                </a:xfrm>
                <a:prstGeom prst="rect">
                  <a:avLst/>
                </a:prstGeom>
                <a:blipFill>
                  <a:blip r:embed="rId4"/>
                  <a:stretch>
                    <a:fillRect l="-3484" r="-348" b="-14000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feld 23">
                  <a:extLst>
                    <a:ext uri="{FF2B5EF4-FFF2-40B4-BE49-F238E27FC236}">
                      <a16:creationId xmlns:a16="http://schemas.microsoft.com/office/drawing/2014/main" id="{41FD36EC-317C-F0BE-A6BE-5DF8B9574D05}"/>
                    </a:ext>
                  </a:extLst>
                </p:cNvPr>
                <p:cNvSpPr txBox="1"/>
                <p:nvPr/>
              </p:nvSpPr>
              <p:spPr>
                <a:xfrm>
                  <a:off x="3523477" y="156197"/>
                  <a:ext cx="899990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de-DE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de-DE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  <m:r>
                          <a:rPr lang="de-DE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de-DE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</m:oMath>
                    </m:oMathPara>
                  </a14:m>
                  <a:endParaRPr lang="de-DE" sz="1400" dirty="0"/>
                </a:p>
              </p:txBody>
            </p:sp>
          </mc:Choice>
          <mc:Fallback xmlns="">
            <p:sp>
              <p:nvSpPr>
                <p:cNvPr id="24" name="Textfeld 23">
                  <a:extLst>
                    <a:ext uri="{FF2B5EF4-FFF2-40B4-BE49-F238E27FC236}">
                      <a16:creationId xmlns:a16="http://schemas.microsoft.com/office/drawing/2014/main" id="{41FD36EC-317C-F0BE-A6BE-5DF8B9574D0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23477" y="156197"/>
                  <a:ext cx="899990" cy="215444"/>
                </a:xfrm>
                <a:prstGeom prst="rect">
                  <a:avLst/>
                </a:prstGeom>
                <a:blipFill>
                  <a:blip r:embed="rId5"/>
                  <a:stretch>
                    <a:fillRect l="-4054" r="-3378" b="-5714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feld 24">
                  <a:extLst>
                    <a:ext uri="{FF2B5EF4-FFF2-40B4-BE49-F238E27FC236}">
                      <a16:creationId xmlns:a16="http://schemas.microsoft.com/office/drawing/2014/main" id="{DFD4CBB1-0AEC-7D5E-E858-67101EBDDDBF}"/>
                    </a:ext>
                  </a:extLst>
                </p:cNvPr>
                <p:cNvSpPr txBox="1"/>
                <p:nvPr/>
              </p:nvSpPr>
              <p:spPr>
                <a:xfrm>
                  <a:off x="3781978" y="2246803"/>
                  <a:ext cx="382989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de-DE" sz="1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de-DE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de-DE" sz="1400" dirty="0"/>
                </a:p>
              </p:txBody>
            </p:sp>
          </mc:Choice>
          <mc:Fallback xmlns="">
            <p:sp>
              <p:nvSpPr>
                <p:cNvPr id="25" name="Textfeld 24">
                  <a:extLst>
                    <a:ext uri="{FF2B5EF4-FFF2-40B4-BE49-F238E27FC236}">
                      <a16:creationId xmlns:a16="http://schemas.microsoft.com/office/drawing/2014/main" id="{DFD4CBB1-0AEC-7D5E-E858-67101EBDDD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81978" y="2246803"/>
                  <a:ext cx="382989" cy="215444"/>
                </a:xfrm>
                <a:prstGeom prst="rect">
                  <a:avLst/>
                </a:prstGeom>
                <a:blipFill>
                  <a:blip r:embed="rId6"/>
                  <a:stretch>
                    <a:fillRect l="-6349" r="-1587" b="-14286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feld 25">
                  <a:extLst>
                    <a:ext uri="{FF2B5EF4-FFF2-40B4-BE49-F238E27FC236}">
                      <a16:creationId xmlns:a16="http://schemas.microsoft.com/office/drawing/2014/main" id="{838DC840-1DB2-E032-55E1-6FE35FAB6BB9}"/>
                    </a:ext>
                  </a:extLst>
                </p:cNvPr>
                <p:cNvSpPr txBox="1"/>
                <p:nvPr/>
              </p:nvSpPr>
              <p:spPr>
                <a:xfrm>
                  <a:off x="3779894" y="3923834"/>
                  <a:ext cx="387157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de-DE" sz="1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de-DE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de-DE" sz="1400" dirty="0"/>
                </a:p>
              </p:txBody>
            </p:sp>
          </mc:Choice>
          <mc:Fallback xmlns="">
            <p:sp>
              <p:nvSpPr>
                <p:cNvPr id="26" name="Textfeld 25">
                  <a:extLst>
                    <a:ext uri="{FF2B5EF4-FFF2-40B4-BE49-F238E27FC236}">
                      <a16:creationId xmlns:a16="http://schemas.microsoft.com/office/drawing/2014/main" id="{838DC840-1DB2-E032-55E1-6FE35FAB6BB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79894" y="3923834"/>
                  <a:ext cx="387157" cy="215444"/>
                </a:xfrm>
                <a:prstGeom prst="rect">
                  <a:avLst/>
                </a:prstGeom>
                <a:blipFill>
                  <a:blip r:embed="rId7"/>
                  <a:stretch>
                    <a:fillRect l="-7813" r="-1563" b="-14286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feld 28">
                  <a:extLst>
                    <a:ext uri="{FF2B5EF4-FFF2-40B4-BE49-F238E27FC236}">
                      <a16:creationId xmlns:a16="http://schemas.microsoft.com/office/drawing/2014/main" id="{B091C560-3013-84B0-A389-6ADE9B39AF2B}"/>
                    </a:ext>
                  </a:extLst>
                </p:cNvPr>
                <p:cNvSpPr txBox="1"/>
                <p:nvPr/>
              </p:nvSpPr>
              <p:spPr>
                <a:xfrm>
                  <a:off x="3779894" y="5601999"/>
                  <a:ext cx="387157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de-DE" sz="1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de-DE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de-DE" sz="1400" dirty="0"/>
                </a:p>
              </p:txBody>
            </p:sp>
          </mc:Choice>
          <mc:Fallback xmlns="">
            <p:sp>
              <p:nvSpPr>
                <p:cNvPr id="29" name="Textfeld 28">
                  <a:extLst>
                    <a:ext uri="{FF2B5EF4-FFF2-40B4-BE49-F238E27FC236}">
                      <a16:creationId xmlns:a16="http://schemas.microsoft.com/office/drawing/2014/main" id="{B091C560-3013-84B0-A389-6ADE9B39AF2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79894" y="5601999"/>
                  <a:ext cx="387157" cy="215444"/>
                </a:xfrm>
                <a:prstGeom prst="rect">
                  <a:avLst/>
                </a:prstGeom>
                <a:blipFill>
                  <a:blip r:embed="rId8"/>
                  <a:stretch>
                    <a:fillRect l="-7813" r="-1563" b="-14286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85D33467-702F-1615-BFF6-51A75096C403}"/>
                </a:ext>
              </a:extLst>
            </p:cNvPr>
            <p:cNvSpPr txBox="1"/>
            <p:nvPr/>
          </p:nvSpPr>
          <p:spPr>
            <a:xfrm>
              <a:off x="2351414" y="3832261"/>
              <a:ext cx="79117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600" dirty="0"/>
                <a:t>Stage 2</a:t>
              </a:r>
            </a:p>
          </p:txBody>
        </p:sp>
        <p:sp>
          <p:nvSpPr>
            <p:cNvPr id="34" name="Textfeld 33">
              <a:extLst>
                <a:ext uri="{FF2B5EF4-FFF2-40B4-BE49-F238E27FC236}">
                  <a16:creationId xmlns:a16="http://schemas.microsoft.com/office/drawing/2014/main" id="{5C295AF6-6134-D52F-F811-47B0B104D8F6}"/>
                </a:ext>
              </a:extLst>
            </p:cNvPr>
            <p:cNvSpPr txBox="1"/>
            <p:nvPr/>
          </p:nvSpPr>
          <p:spPr>
            <a:xfrm>
              <a:off x="2351414" y="2154864"/>
              <a:ext cx="79117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600" dirty="0"/>
                <a:t>Stage 1</a:t>
              </a:r>
            </a:p>
          </p:txBody>
        </p:sp>
        <p:sp>
          <p:nvSpPr>
            <p:cNvPr id="36" name="Textfeld 35">
              <a:extLst>
                <a:ext uri="{FF2B5EF4-FFF2-40B4-BE49-F238E27FC236}">
                  <a16:creationId xmlns:a16="http://schemas.microsoft.com/office/drawing/2014/main" id="{E6E00B55-73EE-205D-DA58-08E112D63352}"/>
                </a:ext>
              </a:extLst>
            </p:cNvPr>
            <p:cNvSpPr txBox="1"/>
            <p:nvPr/>
          </p:nvSpPr>
          <p:spPr>
            <a:xfrm>
              <a:off x="2351414" y="5509658"/>
              <a:ext cx="79117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600" dirty="0"/>
                <a:t>Stage 3</a:t>
              </a:r>
            </a:p>
          </p:txBody>
        </p:sp>
        <p:sp>
          <p:nvSpPr>
            <p:cNvPr id="37" name="Rechteck 36">
              <a:extLst>
                <a:ext uri="{FF2B5EF4-FFF2-40B4-BE49-F238E27FC236}">
                  <a16:creationId xmlns:a16="http://schemas.microsoft.com/office/drawing/2014/main" id="{7C48E05A-A82B-CD7B-EFF0-EEB8526719B7}"/>
                </a:ext>
              </a:extLst>
            </p:cNvPr>
            <p:cNvSpPr/>
            <p:nvPr/>
          </p:nvSpPr>
          <p:spPr>
            <a:xfrm>
              <a:off x="5782733" y="2464731"/>
              <a:ext cx="626537" cy="3638893"/>
            </a:xfrm>
            <a:prstGeom prst="rect">
              <a:avLst/>
            </a:prstGeom>
            <a:solidFill>
              <a:schemeClr val="bg2">
                <a:lumMod val="90000"/>
                <a:alpha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dirty="0">
                  <a:solidFill>
                    <a:schemeClr val="tx1"/>
                  </a:solidFill>
                </a:rPr>
                <a:t>MLP </a:t>
              </a:r>
            </a:p>
            <a:p>
              <a:pPr algn="ctr"/>
              <a:r>
                <a:rPr lang="de-DE" sz="1600" dirty="0">
                  <a:solidFill>
                    <a:schemeClr val="tx1"/>
                  </a:solidFill>
                </a:rPr>
                <a:t>Layer</a:t>
              </a:r>
            </a:p>
          </p:txBody>
        </p:sp>
        <p:cxnSp>
          <p:nvCxnSpPr>
            <p:cNvPr id="41" name="Gerade Verbindung mit Pfeil 40">
              <a:extLst>
                <a:ext uri="{FF2B5EF4-FFF2-40B4-BE49-F238E27FC236}">
                  <a16:creationId xmlns:a16="http://schemas.microsoft.com/office/drawing/2014/main" id="{8A9C2E94-BA49-8E3D-CFF5-0B9FAEF00002}"/>
                </a:ext>
              </a:extLst>
            </p:cNvPr>
            <p:cNvCxnSpPr/>
            <p:nvPr/>
          </p:nvCxnSpPr>
          <p:spPr>
            <a:xfrm>
              <a:off x="3979552" y="4237051"/>
              <a:ext cx="1809261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Gerade Verbindung mit Pfeil 41">
              <a:extLst>
                <a:ext uri="{FF2B5EF4-FFF2-40B4-BE49-F238E27FC236}">
                  <a16:creationId xmlns:a16="http://schemas.microsoft.com/office/drawing/2014/main" id="{86D6A838-059B-E40E-5CA3-01F08C99AB32}"/>
                </a:ext>
              </a:extLst>
            </p:cNvPr>
            <p:cNvCxnSpPr/>
            <p:nvPr/>
          </p:nvCxnSpPr>
          <p:spPr>
            <a:xfrm>
              <a:off x="3973469" y="2555237"/>
              <a:ext cx="1809261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Gerade Verbindung mit Pfeil 42">
              <a:extLst>
                <a:ext uri="{FF2B5EF4-FFF2-40B4-BE49-F238E27FC236}">
                  <a16:creationId xmlns:a16="http://schemas.microsoft.com/office/drawing/2014/main" id="{542E8046-87EE-66A9-BB39-D4358589ED98}"/>
                </a:ext>
              </a:extLst>
            </p:cNvPr>
            <p:cNvCxnSpPr/>
            <p:nvPr/>
          </p:nvCxnSpPr>
          <p:spPr>
            <a:xfrm>
              <a:off x="3969053" y="5953880"/>
              <a:ext cx="1809261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Gerader Verbinder 44">
              <a:extLst>
                <a:ext uri="{FF2B5EF4-FFF2-40B4-BE49-F238E27FC236}">
                  <a16:creationId xmlns:a16="http://schemas.microsoft.com/office/drawing/2014/main" id="{92E67CCF-C033-83C3-8D06-89BC5ACB0E30}"/>
                </a:ext>
              </a:extLst>
            </p:cNvPr>
            <p:cNvCxnSpPr>
              <a:stCxn id="10" idx="2"/>
            </p:cNvCxnSpPr>
            <p:nvPr/>
          </p:nvCxnSpPr>
          <p:spPr>
            <a:xfrm flipH="1">
              <a:off x="3973471" y="5848212"/>
              <a:ext cx="1" cy="10597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0" name="Gruppieren 49">
              <a:extLst>
                <a:ext uri="{FF2B5EF4-FFF2-40B4-BE49-F238E27FC236}">
                  <a16:creationId xmlns:a16="http://schemas.microsoft.com/office/drawing/2014/main" id="{6AF0ED94-ADD1-CC14-A445-8B057951894B}"/>
                </a:ext>
              </a:extLst>
            </p:cNvPr>
            <p:cNvGrpSpPr/>
            <p:nvPr/>
          </p:nvGrpSpPr>
          <p:grpSpPr>
            <a:xfrm>
              <a:off x="7034851" y="2464730"/>
              <a:ext cx="637923" cy="3638893"/>
              <a:chOff x="6829991" y="2968920"/>
              <a:chExt cx="637923" cy="3638893"/>
            </a:xfrm>
          </p:grpSpPr>
          <p:sp>
            <p:nvSpPr>
              <p:cNvPr id="46" name="Rechteck 45">
                <a:extLst>
                  <a:ext uri="{FF2B5EF4-FFF2-40B4-BE49-F238E27FC236}">
                    <a16:creationId xmlns:a16="http://schemas.microsoft.com/office/drawing/2014/main" id="{40CEDD82-2226-2AC6-FEEA-8EBE9081773B}"/>
                  </a:ext>
                </a:extLst>
              </p:cNvPr>
              <p:cNvSpPr/>
              <p:nvPr/>
            </p:nvSpPr>
            <p:spPr>
              <a:xfrm>
                <a:off x="6829991" y="2968920"/>
                <a:ext cx="213173" cy="3638893"/>
              </a:xfrm>
              <a:prstGeom prst="rect">
                <a:avLst/>
              </a:prstGeom>
              <a:solidFill>
                <a:schemeClr val="bg2">
                  <a:lumMod val="90000"/>
                  <a:alpha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7" name="Rechteck 46">
                <a:extLst>
                  <a:ext uri="{FF2B5EF4-FFF2-40B4-BE49-F238E27FC236}">
                    <a16:creationId xmlns:a16="http://schemas.microsoft.com/office/drawing/2014/main" id="{388931DA-EA27-B1C0-66A8-D88D19ED61A5}"/>
                  </a:ext>
                </a:extLst>
              </p:cNvPr>
              <p:cNvSpPr/>
              <p:nvPr/>
            </p:nvSpPr>
            <p:spPr>
              <a:xfrm>
                <a:off x="7042725" y="2968920"/>
                <a:ext cx="213173" cy="3638893"/>
              </a:xfrm>
              <a:prstGeom prst="rect">
                <a:avLst/>
              </a:prstGeom>
              <a:solidFill>
                <a:schemeClr val="bg2">
                  <a:lumMod val="90000"/>
                  <a:alpha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8" name="Rechteck 47">
                <a:extLst>
                  <a:ext uri="{FF2B5EF4-FFF2-40B4-BE49-F238E27FC236}">
                    <a16:creationId xmlns:a16="http://schemas.microsoft.com/office/drawing/2014/main" id="{EC702398-02D4-452E-33E1-3FFE9CD5ED88}"/>
                  </a:ext>
                </a:extLst>
              </p:cNvPr>
              <p:cNvSpPr/>
              <p:nvPr/>
            </p:nvSpPr>
            <p:spPr>
              <a:xfrm>
                <a:off x="7254741" y="2968920"/>
                <a:ext cx="213173" cy="3638893"/>
              </a:xfrm>
              <a:prstGeom prst="rect">
                <a:avLst/>
              </a:prstGeom>
              <a:solidFill>
                <a:schemeClr val="bg2">
                  <a:lumMod val="90000"/>
                  <a:alpha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1600" dirty="0">
                  <a:solidFill>
                    <a:schemeClr val="tx1"/>
                  </a:solidFill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feld 48">
                  <a:extLst>
                    <a:ext uri="{FF2B5EF4-FFF2-40B4-BE49-F238E27FC236}">
                      <a16:creationId xmlns:a16="http://schemas.microsoft.com/office/drawing/2014/main" id="{811F682B-B33B-7D39-BADA-ECE8775584FD}"/>
                    </a:ext>
                  </a:extLst>
                </p:cNvPr>
                <p:cNvSpPr txBox="1"/>
                <p:nvPr/>
              </p:nvSpPr>
              <p:spPr>
                <a:xfrm>
                  <a:off x="6678435" y="2002962"/>
                  <a:ext cx="1350754" cy="30476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f>
                        <m:fPr>
                          <m:ctrlPr>
                            <a:rPr lang="de-DE" sz="1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400" i="1">
                              <a:latin typeface="Cambria Math" panose="02040503050406030204" pitchFamily="18" charset="0"/>
                            </a:rPr>
                            <m:t>𝐷</m:t>
                          </m:r>
                        </m:num>
                        <m:den>
                          <m:sSup>
                            <m:sSupPr>
                              <m:ctrlPr>
                                <a:rPr lang="de-DE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de-DE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sup>
                          </m:sSup>
                        </m:den>
                      </m:f>
                      <m:r>
                        <a:rPr lang="de-DE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a14:m>
                  <a:r>
                    <a:rPr lang="de-DE" sz="1400" dirty="0"/>
                    <a:t>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de-DE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num>
                        <m:den>
                          <m:sSup>
                            <m:sSupPr>
                              <m:ctrlPr>
                                <a:rPr lang="de-DE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de-DE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sup>
                          </m:sSup>
                        </m:den>
                      </m:f>
                      <m:r>
                        <a:rPr lang="de-DE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a14:m>
                  <a:r>
                    <a:rPr lang="de-DE" sz="1400" dirty="0"/>
                    <a:t>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de-DE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num>
                        <m:den>
                          <m:sSup>
                            <m:sSupPr>
                              <m:ctrlPr>
                                <a:rPr lang="de-DE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de-DE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sup>
                          </m:sSup>
                        </m:den>
                      </m:f>
                      <m:r>
                        <a:rPr lang="de-DE" sz="1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de-DE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  <m:r>
                        <a:rPr lang="de-DE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</m:oMath>
                  </a14:m>
                  <a:endParaRPr lang="de-DE" sz="1400" dirty="0"/>
                </a:p>
              </p:txBody>
            </p:sp>
          </mc:Choice>
          <mc:Fallback xmlns="">
            <p:sp>
              <p:nvSpPr>
                <p:cNvPr id="49" name="Textfeld 48">
                  <a:extLst>
                    <a:ext uri="{FF2B5EF4-FFF2-40B4-BE49-F238E27FC236}">
                      <a16:creationId xmlns:a16="http://schemas.microsoft.com/office/drawing/2014/main" id="{811F682B-B33B-7D39-BADA-ECE8775584F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78435" y="2002962"/>
                  <a:ext cx="1350754" cy="304763"/>
                </a:xfrm>
                <a:prstGeom prst="rect">
                  <a:avLst/>
                </a:prstGeom>
                <a:blipFill>
                  <a:blip r:embed="rId9"/>
                  <a:stretch>
                    <a:fillRect l="-3167" r="-3167" b="-14000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1" name="Rechteck 50">
              <a:extLst>
                <a:ext uri="{FF2B5EF4-FFF2-40B4-BE49-F238E27FC236}">
                  <a16:creationId xmlns:a16="http://schemas.microsoft.com/office/drawing/2014/main" id="{10E2D7DE-2F4F-4968-967D-26D7BB86886D}"/>
                </a:ext>
              </a:extLst>
            </p:cNvPr>
            <p:cNvSpPr/>
            <p:nvPr/>
          </p:nvSpPr>
          <p:spPr>
            <a:xfrm>
              <a:off x="7955258" y="3780868"/>
              <a:ext cx="706120" cy="101161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dirty="0">
                  <a:solidFill>
                    <a:schemeClr val="tx1"/>
                  </a:solidFill>
                </a:rPr>
                <a:t>MLP</a:t>
              </a:r>
            </a:p>
          </p:txBody>
        </p:sp>
        <p:sp>
          <p:nvSpPr>
            <p:cNvPr id="52" name="Rechteck 51">
              <a:extLst>
                <a:ext uri="{FF2B5EF4-FFF2-40B4-BE49-F238E27FC236}">
                  <a16:creationId xmlns:a16="http://schemas.microsoft.com/office/drawing/2014/main" id="{673448BD-68F9-78BB-4591-A39FF0DEE52E}"/>
                </a:ext>
              </a:extLst>
            </p:cNvPr>
            <p:cNvSpPr/>
            <p:nvPr/>
          </p:nvSpPr>
          <p:spPr>
            <a:xfrm>
              <a:off x="8949654" y="2462994"/>
              <a:ext cx="213173" cy="3638893"/>
            </a:xfrm>
            <a:prstGeom prst="rect">
              <a:avLst/>
            </a:prstGeom>
            <a:solidFill>
              <a:schemeClr val="bg2">
                <a:lumMod val="90000"/>
                <a:alpha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60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feld 52">
                  <a:extLst>
                    <a:ext uri="{FF2B5EF4-FFF2-40B4-BE49-F238E27FC236}">
                      <a16:creationId xmlns:a16="http://schemas.microsoft.com/office/drawing/2014/main" id="{C5E8663C-974A-BEE5-1A52-81610DDDD489}"/>
                    </a:ext>
                  </a:extLst>
                </p:cNvPr>
                <p:cNvSpPr txBox="1"/>
                <p:nvPr/>
              </p:nvSpPr>
              <p:spPr>
                <a:xfrm>
                  <a:off x="8336684" y="2002962"/>
                  <a:ext cx="1439112" cy="30476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f>
                        <m:fPr>
                          <m:ctrlPr>
                            <a:rPr lang="de-DE" sz="1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400" i="1">
                              <a:latin typeface="Cambria Math" panose="02040503050406030204" pitchFamily="18" charset="0"/>
                            </a:rPr>
                            <m:t>𝐷</m:t>
                          </m:r>
                        </m:num>
                        <m:den>
                          <m:sSup>
                            <m:sSupPr>
                              <m:ctrlPr>
                                <a:rPr lang="de-DE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de-DE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sup>
                          </m:sSup>
                        </m:den>
                      </m:f>
                      <m:r>
                        <a:rPr lang="de-DE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a14:m>
                  <a:r>
                    <a:rPr lang="de-DE" sz="1400" dirty="0"/>
                    <a:t>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de-DE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num>
                        <m:den>
                          <m:sSup>
                            <m:sSupPr>
                              <m:ctrlPr>
                                <a:rPr lang="de-DE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de-DE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sup>
                          </m:sSup>
                        </m:den>
                      </m:f>
                      <m:r>
                        <a:rPr lang="de-DE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a14:m>
                  <a:r>
                    <a:rPr lang="de-DE" sz="1400" dirty="0"/>
                    <a:t>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de-DE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num>
                        <m:den>
                          <m:sSup>
                            <m:sSupPr>
                              <m:ctrlPr>
                                <a:rPr lang="de-DE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de-DE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sup>
                          </m:sSup>
                        </m:den>
                      </m:f>
                      <m:r>
                        <a:rPr lang="de-DE" sz="1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de-DE" sz="1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de-DE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𝑐𝑙𝑠</m:t>
                          </m:r>
                        </m:sub>
                      </m:sSub>
                    </m:oMath>
                  </a14:m>
                  <a:endParaRPr lang="de-DE" sz="1400" dirty="0"/>
                </a:p>
              </p:txBody>
            </p:sp>
          </mc:Choice>
          <mc:Fallback xmlns="">
            <p:sp>
              <p:nvSpPr>
                <p:cNvPr id="53" name="Textfeld 52">
                  <a:extLst>
                    <a:ext uri="{FF2B5EF4-FFF2-40B4-BE49-F238E27FC236}">
                      <a16:creationId xmlns:a16="http://schemas.microsoft.com/office/drawing/2014/main" id="{C5E8663C-974A-BEE5-1A52-81610DDDD4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36684" y="2002962"/>
                  <a:ext cx="1439112" cy="304763"/>
                </a:xfrm>
                <a:prstGeom prst="rect">
                  <a:avLst/>
                </a:prstGeom>
                <a:blipFill>
                  <a:blip r:embed="rId10"/>
                  <a:stretch>
                    <a:fillRect l="-2966" r="-1271" b="-14000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5" name="Gerade Verbindung mit Pfeil 54">
              <a:extLst>
                <a:ext uri="{FF2B5EF4-FFF2-40B4-BE49-F238E27FC236}">
                  <a16:creationId xmlns:a16="http://schemas.microsoft.com/office/drawing/2014/main" id="{913F277F-CB32-6FAF-5AA3-CB9145E88909}"/>
                </a:ext>
              </a:extLst>
            </p:cNvPr>
            <p:cNvCxnSpPr>
              <a:cxnSpLocks/>
              <a:endCxn id="51" idx="1"/>
            </p:cNvCxnSpPr>
            <p:nvPr/>
          </p:nvCxnSpPr>
          <p:spPr>
            <a:xfrm>
              <a:off x="7675572" y="4284177"/>
              <a:ext cx="279686" cy="249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Gerade Verbindung mit Pfeil 56">
              <a:extLst>
                <a:ext uri="{FF2B5EF4-FFF2-40B4-BE49-F238E27FC236}">
                  <a16:creationId xmlns:a16="http://schemas.microsoft.com/office/drawing/2014/main" id="{08A49535-CE82-0557-DA56-53DE96DBBCFF}"/>
                </a:ext>
              </a:extLst>
            </p:cNvPr>
            <p:cNvCxnSpPr>
              <a:stCxn id="51" idx="3"/>
              <a:endCxn id="52" idx="1"/>
            </p:cNvCxnSpPr>
            <p:nvPr/>
          </p:nvCxnSpPr>
          <p:spPr>
            <a:xfrm flipV="1">
              <a:off x="8661378" y="4282441"/>
              <a:ext cx="288276" cy="423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Gerade Verbindung mit Pfeil 58">
              <a:extLst>
                <a:ext uri="{FF2B5EF4-FFF2-40B4-BE49-F238E27FC236}">
                  <a16:creationId xmlns:a16="http://schemas.microsoft.com/office/drawing/2014/main" id="{1F2ECA0B-44E9-1AE3-5B16-5366499C24B6}"/>
                </a:ext>
              </a:extLst>
            </p:cNvPr>
            <p:cNvCxnSpPr>
              <a:cxnSpLocks/>
            </p:cNvCxnSpPr>
            <p:nvPr/>
          </p:nvCxnSpPr>
          <p:spPr>
            <a:xfrm>
              <a:off x="6410865" y="3092150"/>
              <a:ext cx="631501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Gerade Verbindung mit Pfeil 60">
              <a:extLst>
                <a:ext uri="{FF2B5EF4-FFF2-40B4-BE49-F238E27FC236}">
                  <a16:creationId xmlns:a16="http://schemas.microsoft.com/office/drawing/2014/main" id="{F05F4931-44A4-9A5A-7CAD-534CCD595C81}"/>
                </a:ext>
              </a:extLst>
            </p:cNvPr>
            <p:cNvCxnSpPr>
              <a:cxnSpLocks/>
            </p:cNvCxnSpPr>
            <p:nvPr/>
          </p:nvCxnSpPr>
          <p:spPr>
            <a:xfrm>
              <a:off x="6409296" y="4769195"/>
              <a:ext cx="631501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Gerade Verbindung mit Pfeil 61">
              <a:extLst>
                <a:ext uri="{FF2B5EF4-FFF2-40B4-BE49-F238E27FC236}">
                  <a16:creationId xmlns:a16="http://schemas.microsoft.com/office/drawing/2014/main" id="{1B566F98-EFB1-5CDB-9CC8-D2240290ECE1}"/>
                </a:ext>
              </a:extLst>
            </p:cNvPr>
            <p:cNvCxnSpPr>
              <a:cxnSpLocks/>
            </p:cNvCxnSpPr>
            <p:nvPr/>
          </p:nvCxnSpPr>
          <p:spPr>
            <a:xfrm>
              <a:off x="6409291" y="5953880"/>
              <a:ext cx="631501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Geschweifte Klammer links 64">
              <a:extLst>
                <a:ext uri="{FF2B5EF4-FFF2-40B4-BE49-F238E27FC236}">
                  <a16:creationId xmlns:a16="http://schemas.microsoft.com/office/drawing/2014/main" id="{67AAE0EF-34AF-1CC0-BDDF-2C8C956A9C09}"/>
                </a:ext>
              </a:extLst>
            </p:cNvPr>
            <p:cNvSpPr/>
            <p:nvPr/>
          </p:nvSpPr>
          <p:spPr>
            <a:xfrm rot="16200000">
              <a:off x="3849542" y="4995017"/>
              <a:ext cx="265525" cy="2647950"/>
            </a:xfrm>
            <a:prstGeom prst="leftBrace">
              <a:avLst>
                <a:gd name="adj1" fmla="val 48992"/>
                <a:gd name="adj2" fmla="val 49760"/>
              </a:avLst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6" name="Geschweifte Klammer links 65">
              <a:extLst>
                <a:ext uri="{FF2B5EF4-FFF2-40B4-BE49-F238E27FC236}">
                  <a16:creationId xmlns:a16="http://schemas.microsoft.com/office/drawing/2014/main" id="{9123D9AB-DF5E-5017-3DC0-3EAA4F099503}"/>
                </a:ext>
              </a:extLst>
            </p:cNvPr>
            <p:cNvSpPr/>
            <p:nvPr/>
          </p:nvSpPr>
          <p:spPr>
            <a:xfrm rot="16200000">
              <a:off x="7310273" y="4551775"/>
              <a:ext cx="265525" cy="3534434"/>
            </a:xfrm>
            <a:prstGeom prst="leftBrace">
              <a:avLst>
                <a:gd name="adj1" fmla="val 48992"/>
                <a:gd name="adj2" fmla="val 49760"/>
              </a:avLst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7" name="Textfeld 66">
              <a:extLst>
                <a:ext uri="{FF2B5EF4-FFF2-40B4-BE49-F238E27FC236}">
                  <a16:creationId xmlns:a16="http://schemas.microsoft.com/office/drawing/2014/main" id="{E1274FB2-2982-FD2E-F233-A6A5E3A70D12}"/>
                </a:ext>
              </a:extLst>
            </p:cNvPr>
            <p:cNvSpPr txBox="1"/>
            <p:nvPr/>
          </p:nvSpPr>
          <p:spPr>
            <a:xfrm>
              <a:off x="3068543" y="6392865"/>
              <a:ext cx="18244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i="1" dirty="0"/>
                <a:t>SHViT3D Encoder</a:t>
              </a:r>
            </a:p>
          </p:txBody>
        </p:sp>
        <p:sp>
          <p:nvSpPr>
            <p:cNvPr id="68" name="Textfeld 67">
              <a:extLst>
                <a:ext uri="{FF2B5EF4-FFF2-40B4-BE49-F238E27FC236}">
                  <a16:creationId xmlns:a16="http://schemas.microsoft.com/office/drawing/2014/main" id="{EC6FA331-69EC-47D4-C4B6-CF784997417D}"/>
                </a:ext>
              </a:extLst>
            </p:cNvPr>
            <p:cNvSpPr txBox="1"/>
            <p:nvPr/>
          </p:nvSpPr>
          <p:spPr>
            <a:xfrm>
              <a:off x="6428463" y="6392865"/>
              <a:ext cx="20291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i="1" dirty="0" err="1"/>
                <a:t>Segformer</a:t>
              </a:r>
              <a:r>
                <a:rPr lang="de-DE" b="1" i="1" dirty="0"/>
                <a:t> Decoder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Textfeld 1">
                  <a:extLst>
                    <a:ext uri="{FF2B5EF4-FFF2-40B4-BE49-F238E27FC236}">
                      <a16:creationId xmlns:a16="http://schemas.microsoft.com/office/drawing/2014/main" id="{7A62123B-9D48-C0E6-EF50-F06A09253392}"/>
                    </a:ext>
                  </a:extLst>
                </p:cNvPr>
                <p:cNvSpPr txBox="1"/>
                <p:nvPr/>
              </p:nvSpPr>
              <p:spPr>
                <a:xfrm>
                  <a:off x="3440826" y="497838"/>
                  <a:ext cx="1065292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de-DE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</m:sSup>
                      <m:r>
                        <a:rPr lang="de-DE" sz="1600" i="1">
                          <a:latin typeface="Cambria Math" panose="02040503050406030204" pitchFamily="18" charset="0"/>
                        </a:rPr>
                        <m:t>,</m:t>
                      </m:r>
                    </m:oMath>
                  </a14:m>
                  <a:r>
                    <a:rPr lang="de-DE" sz="1600" dirty="0"/>
                    <a:t>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de-DE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</m:sSup>
                      <m:r>
                        <a:rPr lang="de-DE" sz="1600" i="1">
                          <a:latin typeface="Cambria Math" panose="02040503050406030204" pitchFamily="18" charset="0"/>
                        </a:rPr>
                        <m:t>,</m:t>
                      </m:r>
                    </m:oMath>
                  </a14:m>
                  <a:r>
                    <a:rPr lang="de-DE" sz="1600" dirty="0"/>
                    <a:t>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de-DE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</m:sSup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de-DE" sz="1600" dirty="0"/>
                </a:p>
              </p:txBody>
            </p:sp>
          </mc:Choice>
          <mc:Fallback xmlns="">
            <p:sp>
              <p:nvSpPr>
                <p:cNvPr id="2" name="Textfeld 1">
                  <a:extLst>
                    <a:ext uri="{FF2B5EF4-FFF2-40B4-BE49-F238E27FC236}">
                      <a16:creationId xmlns:a16="http://schemas.microsoft.com/office/drawing/2014/main" id="{7A62123B-9D48-C0E6-EF50-F06A092533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40826" y="497838"/>
                  <a:ext cx="1065292" cy="246221"/>
                </a:xfrm>
                <a:prstGeom prst="rect">
                  <a:avLst/>
                </a:prstGeom>
                <a:blipFill>
                  <a:blip r:embed="rId11"/>
                  <a:stretch>
                    <a:fillRect l="-8571" t="-2500" r="-8571" b="-32500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1110322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ECE43B-E9C6-6759-637F-2BCBA9F489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17315240-D696-39E2-5B37-3603B6AF6ACE}"/>
              </a:ext>
            </a:extLst>
          </p:cNvPr>
          <p:cNvGrpSpPr/>
          <p:nvPr/>
        </p:nvGrpSpPr>
        <p:grpSpPr>
          <a:xfrm>
            <a:off x="2358000" y="1782000"/>
            <a:ext cx="6742800" cy="3268800"/>
            <a:chOff x="2358000" y="1782000"/>
            <a:chExt cx="6742800" cy="3268800"/>
          </a:xfrm>
        </p:grpSpPr>
        <p:pic>
          <p:nvPicPr>
            <p:cNvPr id="3" name="Grafik 2">
              <a:extLst>
                <a:ext uri="{FF2B5EF4-FFF2-40B4-BE49-F238E27FC236}">
                  <a16:creationId xmlns:a16="http://schemas.microsoft.com/office/drawing/2014/main" id="{4027CE77-7FE4-20AC-DB8A-B706DA45D5D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58000" y="1782000"/>
              <a:ext cx="3348000" cy="1116000"/>
            </a:xfrm>
            <a:prstGeom prst="rect">
              <a:avLst/>
            </a:prstGeom>
          </p:spPr>
        </p:pic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15C733FC-F6A2-1521-65DA-79914F440EB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58000" y="2858400"/>
              <a:ext cx="3348000" cy="1116000"/>
            </a:xfrm>
            <a:prstGeom prst="rect">
              <a:avLst/>
            </a:prstGeom>
          </p:spPr>
        </p:pic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D62B8A7A-5D5A-72B9-129B-72EB30D19CD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58000" y="3934800"/>
              <a:ext cx="3348000" cy="1116000"/>
            </a:xfrm>
            <a:prstGeom prst="rect">
              <a:avLst/>
            </a:prstGeom>
          </p:spPr>
        </p:pic>
        <p:pic>
          <p:nvPicPr>
            <p:cNvPr id="15" name="Grafik 14">
              <a:extLst>
                <a:ext uri="{FF2B5EF4-FFF2-40B4-BE49-F238E27FC236}">
                  <a16:creationId xmlns:a16="http://schemas.microsoft.com/office/drawing/2014/main" id="{70130A34-1A73-E93F-0840-D0F7E1F1B67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52800" y="1782000"/>
              <a:ext cx="3348000" cy="1116000"/>
            </a:xfrm>
            <a:prstGeom prst="rect">
              <a:avLst/>
            </a:prstGeom>
          </p:spPr>
        </p:pic>
        <p:pic>
          <p:nvPicPr>
            <p:cNvPr id="17" name="Grafik 16">
              <a:extLst>
                <a:ext uri="{FF2B5EF4-FFF2-40B4-BE49-F238E27FC236}">
                  <a16:creationId xmlns:a16="http://schemas.microsoft.com/office/drawing/2014/main" id="{02596994-A5B9-8927-3446-BDDCFBBBBBE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52800" y="2858400"/>
              <a:ext cx="3348000" cy="1116000"/>
            </a:xfrm>
            <a:prstGeom prst="rect">
              <a:avLst/>
            </a:prstGeom>
          </p:spPr>
        </p:pic>
        <p:pic>
          <p:nvPicPr>
            <p:cNvPr id="19" name="Grafik 18">
              <a:extLst>
                <a:ext uri="{FF2B5EF4-FFF2-40B4-BE49-F238E27FC236}">
                  <a16:creationId xmlns:a16="http://schemas.microsoft.com/office/drawing/2014/main" id="{8600AAEA-F674-9807-782B-CA6C3A89002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52800" y="3934800"/>
              <a:ext cx="3348000" cy="1116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594387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24EE02-3A57-312D-C2A1-2B98ADC330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C39BB01B-513A-BE4D-4914-9D4DE581C3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5" t="16519" r="1354" b="21670"/>
          <a:stretch>
            <a:fillRect/>
          </a:stretch>
        </p:blipFill>
        <p:spPr>
          <a:xfrm>
            <a:off x="1652481" y="1426956"/>
            <a:ext cx="8541234" cy="418246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3978D0BC-F07A-5BDA-7FB6-A2D30014BA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38" b="32108"/>
          <a:stretch>
            <a:fillRect/>
          </a:stretch>
        </p:blipFill>
        <p:spPr>
          <a:xfrm>
            <a:off x="2106871" y="3567390"/>
            <a:ext cx="7223775" cy="176320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6A6AFDC2-A6F7-45BC-F213-9F75633D8B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844" b="29390"/>
          <a:stretch>
            <a:fillRect/>
          </a:stretch>
        </p:blipFill>
        <p:spPr>
          <a:xfrm>
            <a:off x="2852958" y="5346984"/>
            <a:ext cx="6551689" cy="184521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DE54C0E7-741F-5634-2E2F-9022DBE9E0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0" t="18943" r="1781" b="19852"/>
          <a:stretch>
            <a:fillRect/>
          </a:stretch>
        </p:blipFill>
        <p:spPr>
          <a:xfrm>
            <a:off x="2648890" y="2300352"/>
            <a:ext cx="7011767" cy="414145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AE87E5F8-092A-8186-1CC2-98A5D12E963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032" b="34825"/>
          <a:stretch>
            <a:fillRect/>
          </a:stretch>
        </p:blipFill>
        <p:spPr>
          <a:xfrm>
            <a:off x="2024862" y="4325973"/>
            <a:ext cx="7223775" cy="168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1747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F035917C-4D5D-340D-C2F9-7A09D140D9F4}"/>
              </a:ext>
            </a:extLst>
          </p:cNvPr>
          <p:cNvGrpSpPr/>
          <p:nvPr/>
        </p:nvGrpSpPr>
        <p:grpSpPr>
          <a:xfrm>
            <a:off x="2421986" y="455962"/>
            <a:ext cx="6738417" cy="6264673"/>
            <a:chOff x="2421986" y="455962"/>
            <a:chExt cx="6738417" cy="6264673"/>
          </a:xfrm>
        </p:grpSpPr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63682944-DD34-6188-EF40-9311CC36D4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783" b="3067"/>
            <a:stretch/>
          </p:blipFill>
          <p:spPr>
            <a:xfrm>
              <a:off x="2421986" y="4628382"/>
              <a:ext cx="6738415" cy="2092253"/>
            </a:xfrm>
            <a:prstGeom prst="rect">
              <a:avLst/>
            </a:prstGeom>
          </p:spPr>
        </p:pic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5977144E-337C-0411-365B-71399C8F4D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783"/>
            <a:stretch/>
          </p:blipFill>
          <p:spPr>
            <a:xfrm>
              <a:off x="2421987" y="2542172"/>
              <a:ext cx="6738415" cy="2161151"/>
            </a:xfrm>
            <a:prstGeom prst="rect">
              <a:avLst/>
            </a:prstGeom>
          </p:spPr>
        </p:pic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1BF17C23-8125-75B4-77C9-A1FFE48EBFA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783"/>
            <a:stretch/>
          </p:blipFill>
          <p:spPr>
            <a:xfrm>
              <a:off x="2421988" y="455962"/>
              <a:ext cx="6738415" cy="21611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169624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05096C0C-62E9-6787-C689-626DAB28AA52}"/>
              </a:ext>
            </a:extLst>
          </p:cNvPr>
          <p:cNvGrpSpPr/>
          <p:nvPr/>
        </p:nvGrpSpPr>
        <p:grpSpPr>
          <a:xfrm>
            <a:off x="1340152" y="333274"/>
            <a:ext cx="9511695" cy="6191452"/>
            <a:chOff x="1340152" y="333274"/>
            <a:chExt cx="9511695" cy="6191452"/>
          </a:xfrm>
        </p:grpSpPr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80E178FA-1480-BEFF-065C-3E0759C0085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559"/>
            <a:stretch/>
          </p:blipFill>
          <p:spPr>
            <a:xfrm>
              <a:off x="1340152" y="5002867"/>
              <a:ext cx="2353554" cy="743592"/>
            </a:xfrm>
            <a:prstGeom prst="rect">
              <a:avLst/>
            </a:prstGeom>
          </p:spPr>
        </p:pic>
        <p:pic>
          <p:nvPicPr>
            <p:cNvPr id="11" name="Grafik 10">
              <a:extLst>
                <a:ext uri="{FF2B5EF4-FFF2-40B4-BE49-F238E27FC236}">
                  <a16:creationId xmlns:a16="http://schemas.microsoft.com/office/drawing/2014/main" id="{029389B0-93BF-3D00-1039-F97F444C44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559"/>
            <a:stretch/>
          </p:blipFill>
          <p:spPr>
            <a:xfrm>
              <a:off x="1340152" y="5781134"/>
              <a:ext cx="2353554" cy="743592"/>
            </a:xfrm>
            <a:prstGeom prst="rect">
              <a:avLst/>
            </a:prstGeom>
          </p:spPr>
        </p:pic>
        <p:pic>
          <p:nvPicPr>
            <p:cNvPr id="13" name="Grafik 12">
              <a:extLst>
                <a:ext uri="{FF2B5EF4-FFF2-40B4-BE49-F238E27FC236}">
                  <a16:creationId xmlns:a16="http://schemas.microsoft.com/office/drawing/2014/main" id="{1732E75D-F9AA-E5BF-E152-63A51FD6844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559"/>
            <a:stretch/>
          </p:blipFill>
          <p:spPr>
            <a:xfrm>
              <a:off x="3726199" y="4224601"/>
              <a:ext cx="2353554" cy="743592"/>
            </a:xfrm>
            <a:prstGeom prst="rect">
              <a:avLst/>
            </a:prstGeom>
          </p:spPr>
        </p:pic>
        <p:pic>
          <p:nvPicPr>
            <p:cNvPr id="15" name="Grafik 14">
              <a:extLst>
                <a:ext uri="{FF2B5EF4-FFF2-40B4-BE49-F238E27FC236}">
                  <a16:creationId xmlns:a16="http://schemas.microsoft.com/office/drawing/2014/main" id="{E5F397F8-FCE2-1190-AC84-51ACB096403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559"/>
            <a:stretch/>
          </p:blipFill>
          <p:spPr>
            <a:xfrm>
              <a:off x="3726199" y="5781134"/>
              <a:ext cx="2353554" cy="743592"/>
            </a:xfrm>
            <a:prstGeom prst="rect">
              <a:avLst/>
            </a:prstGeom>
          </p:spPr>
        </p:pic>
        <p:pic>
          <p:nvPicPr>
            <p:cNvPr id="17" name="Grafik 16">
              <a:extLst>
                <a:ext uri="{FF2B5EF4-FFF2-40B4-BE49-F238E27FC236}">
                  <a16:creationId xmlns:a16="http://schemas.microsoft.com/office/drawing/2014/main" id="{80EBDB66-B1A4-09E3-2B48-5D3E5B27EA3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559"/>
            <a:stretch/>
          </p:blipFill>
          <p:spPr>
            <a:xfrm>
              <a:off x="1340152" y="4224601"/>
              <a:ext cx="2353554" cy="743592"/>
            </a:xfrm>
            <a:prstGeom prst="rect">
              <a:avLst/>
            </a:prstGeom>
          </p:spPr>
        </p:pic>
        <p:pic>
          <p:nvPicPr>
            <p:cNvPr id="19" name="Grafik 18">
              <a:extLst>
                <a:ext uri="{FF2B5EF4-FFF2-40B4-BE49-F238E27FC236}">
                  <a16:creationId xmlns:a16="http://schemas.microsoft.com/office/drawing/2014/main" id="{81652456-B3D0-E32E-4FEC-6846E839A7C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559"/>
            <a:stretch/>
          </p:blipFill>
          <p:spPr>
            <a:xfrm>
              <a:off x="1340152" y="3446336"/>
              <a:ext cx="2353554" cy="743592"/>
            </a:xfrm>
            <a:prstGeom prst="rect">
              <a:avLst/>
            </a:prstGeom>
          </p:spPr>
        </p:pic>
        <p:pic>
          <p:nvPicPr>
            <p:cNvPr id="21" name="Grafik 20">
              <a:extLst>
                <a:ext uri="{FF2B5EF4-FFF2-40B4-BE49-F238E27FC236}">
                  <a16:creationId xmlns:a16="http://schemas.microsoft.com/office/drawing/2014/main" id="{65B82CEF-D577-B7B0-34F1-0E4ACCD9050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559"/>
            <a:stretch/>
          </p:blipFill>
          <p:spPr>
            <a:xfrm>
              <a:off x="1340152" y="2668070"/>
              <a:ext cx="2353554" cy="743592"/>
            </a:xfrm>
            <a:prstGeom prst="rect">
              <a:avLst/>
            </a:prstGeom>
          </p:spPr>
        </p:pic>
        <p:pic>
          <p:nvPicPr>
            <p:cNvPr id="23" name="Grafik 22">
              <a:extLst>
                <a:ext uri="{FF2B5EF4-FFF2-40B4-BE49-F238E27FC236}">
                  <a16:creationId xmlns:a16="http://schemas.microsoft.com/office/drawing/2014/main" id="{D42E4463-BA4D-2E10-43CD-B1F95C44F01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559"/>
            <a:stretch/>
          </p:blipFill>
          <p:spPr>
            <a:xfrm>
              <a:off x="1340152" y="1889805"/>
              <a:ext cx="2353554" cy="743592"/>
            </a:xfrm>
            <a:prstGeom prst="rect">
              <a:avLst/>
            </a:prstGeom>
          </p:spPr>
        </p:pic>
        <p:pic>
          <p:nvPicPr>
            <p:cNvPr id="25" name="Grafik 24">
              <a:extLst>
                <a:ext uri="{FF2B5EF4-FFF2-40B4-BE49-F238E27FC236}">
                  <a16:creationId xmlns:a16="http://schemas.microsoft.com/office/drawing/2014/main" id="{C8FA9B56-45FC-3C81-FD14-8C4639905B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559"/>
            <a:stretch/>
          </p:blipFill>
          <p:spPr>
            <a:xfrm>
              <a:off x="1340152" y="1111539"/>
              <a:ext cx="2353554" cy="743592"/>
            </a:xfrm>
            <a:prstGeom prst="rect">
              <a:avLst/>
            </a:prstGeom>
          </p:spPr>
        </p:pic>
        <p:pic>
          <p:nvPicPr>
            <p:cNvPr id="29" name="Grafik 28">
              <a:extLst>
                <a:ext uri="{FF2B5EF4-FFF2-40B4-BE49-F238E27FC236}">
                  <a16:creationId xmlns:a16="http://schemas.microsoft.com/office/drawing/2014/main" id="{69B8749A-7771-E3A0-86B2-BCF19B2BC01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559"/>
            <a:stretch/>
          </p:blipFill>
          <p:spPr>
            <a:xfrm>
              <a:off x="1340152" y="333274"/>
              <a:ext cx="2353554" cy="743592"/>
            </a:xfrm>
            <a:prstGeom prst="rect">
              <a:avLst/>
            </a:prstGeom>
          </p:spPr>
        </p:pic>
        <p:pic>
          <p:nvPicPr>
            <p:cNvPr id="31" name="Grafik 30">
              <a:extLst>
                <a:ext uri="{FF2B5EF4-FFF2-40B4-BE49-F238E27FC236}">
                  <a16:creationId xmlns:a16="http://schemas.microsoft.com/office/drawing/2014/main" id="{6BB64F17-88D7-85D8-7B88-CC66EE448CA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559"/>
            <a:stretch/>
          </p:blipFill>
          <p:spPr>
            <a:xfrm>
              <a:off x="3726199" y="3446336"/>
              <a:ext cx="2353554" cy="743592"/>
            </a:xfrm>
            <a:prstGeom prst="rect">
              <a:avLst/>
            </a:prstGeom>
          </p:spPr>
        </p:pic>
        <p:pic>
          <p:nvPicPr>
            <p:cNvPr id="33" name="Grafik 32">
              <a:extLst>
                <a:ext uri="{FF2B5EF4-FFF2-40B4-BE49-F238E27FC236}">
                  <a16:creationId xmlns:a16="http://schemas.microsoft.com/office/drawing/2014/main" id="{3DEE4B8A-0006-7CA0-595D-35D832AC456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559"/>
            <a:stretch/>
          </p:blipFill>
          <p:spPr>
            <a:xfrm>
              <a:off x="3726199" y="2668070"/>
              <a:ext cx="2353554" cy="743592"/>
            </a:xfrm>
            <a:prstGeom prst="rect">
              <a:avLst/>
            </a:prstGeom>
          </p:spPr>
        </p:pic>
        <p:pic>
          <p:nvPicPr>
            <p:cNvPr id="35" name="Grafik 34">
              <a:extLst>
                <a:ext uri="{FF2B5EF4-FFF2-40B4-BE49-F238E27FC236}">
                  <a16:creationId xmlns:a16="http://schemas.microsoft.com/office/drawing/2014/main" id="{C8023915-36D9-FAF9-377B-1D789A84B48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559"/>
            <a:stretch/>
          </p:blipFill>
          <p:spPr>
            <a:xfrm>
              <a:off x="3726199" y="1889805"/>
              <a:ext cx="2353554" cy="743592"/>
            </a:xfrm>
            <a:prstGeom prst="rect">
              <a:avLst/>
            </a:prstGeom>
          </p:spPr>
        </p:pic>
        <p:pic>
          <p:nvPicPr>
            <p:cNvPr id="39" name="Grafik 38">
              <a:extLst>
                <a:ext uri="{FF2B5EF4-FFF2-40B4-BE49-F238E27FC236}">
                  <a16:creationId xmlns:a16="http://schemas.microsoft.com/office/drawing/2014/main" id="{81EB47D0-8678-93BF-4CB7-3B4B6E4819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559"/>
            <a:stretch/>
          </p:blipFill>
          <p:spPr>
            <a:xfrm>
              <a:off x="3726199" y="1111539"/>
              <a:ext cx="2353554" cy="743592"/>
            </a:xfrm>
            <a:prstGeom prst="rect">
              <a:avLst/>
            </a:prstGeom>
          </p:spPr>
        </p:pic>
        <p:pic>
          <p:nvPicPr>
            <p:cNvPr id="43" name="Grafik 42">
              <a:extLst>
                <a:ext uri="{FF2B5EF4-FFF2-40B4-BE49-F238E27FC236}">
                  <a16:creationId xmlns:a16="http://schemas.microsoft.com/office/drawing/2014/main" id="{8C9BE8B3-9373-C91D-4C2F-5235456E83E1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559"/>
            <a:stretch/>
          </p:blipFill>
          <p:spPr>
            <a:xfrm>
              <a:off x="3726199" y="333274"/>
              <a:ext cx="2353554" cy="743592"/>
            </a:xfrm>
            <a:prstGeom prst="rect">
              <a:avLst/>
            </a:prstGeom>
          </p:spPr>
        </p:pic>
        <p:pic>
          <p:nvPicPr>
            <p:cNvPr id="45" name="Grafik 44">
              <a:extLst>
                <a:ext uri="{FF2B5EF4-FFF2-40B4-BE49-F238E27FC236}">
                  <a16:creationId xmlns:a16="http://schemas.microsoft.com/office/drawing/2014/main" id="{904AFFCC-295C-6013-A5E7-7B1D9DEC75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559"/>
            <a:stretch/>
          </p:blipFill>
          <p:spPr>
            <a:xfrm>
              <a:off x="3726199" y="5002867"/>
              <a:ext cx="2353554" cy="743592"/>
            </a:xfrm>
            <a:prstGeom prst="rect">
              <a:avLst/>
            </a:prstGeom>
          </p:spPr>
        </p:pic>
        <p:pic>
          <p:nvPicPr>
            <p:cNvPr id="47" name="Grafik 46">
              <a:extLst>
                <a:ext uri="{FF2B5EF4-FFF2-40B4-BE49-F238E27FC236}">
                  <a16:creationId xmlns:a16="http://schemas.microsoft.com/office/drawing/2014/main" id="{72034863-F8D8-21E0-D74A-F999579A5C0F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559"/>
            <a:stretch/>
          </p:blipFill>
          <p:spPr>
            <a:xfrm>
              <a:off x="8498293" y="4224601"/>
              <a:ext cx="2353554" cy="743592"/>
            </a:xfrm>
            <a:prstGeom prst="rect">
              <a:avLst/>
            </a:prstGeom>
          </p:spPr>
        </p:pic>
        <p:pic>
          <p:nvPicPr>
            <p:cNvPr id="49" name="Grafik 48">
              <a:extLst>
                <a:ext uri="{FF2B5EF4-FFF2-40B4-BE49-F238E27FC236}">
                  <a16:creationId xmlns:a16="http://schemas.microsoft.com/office/drawing/2014/main" id="{4304B8B0-0C52-92C9-019E-36E56F66B6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559"/>
            <a:stretch/>
          </p:blipFill>
          <p:spPr>
            <a:xfrm>
              <a:off x="6112246" y="333274"/>
              <a:ext cx="2353554" cy="743592"/>
            </a:xfrm>
            <a:prstGeom prst="rect">
              <a:avLst/>
            </a:prstGeom>
          </p:spPr>
        </p:pic>
        <p:pic>
          <p:nvPicPr>
            <p:cNvPr id="51" name="Grafik 50">
              <a:extLst>
                <a:ext uri="{FF2B5EF4-FFF2-40B4-BE49-F238E27FC236}">
                  <a16:creationId xmlns:a16="http://schemas.microsoft.com/office/drawing/2014/main" id="{2A1C7F42-DE60-A5B6-1597-42FE26CCFFDA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559"/>
            <a:stretch/>
          </p:blipFill>
          <p:spPr>
            <a:xfrm>
              <a:off x="6112246" y="1111539"/>
              <a:ext cx="2353554" cy="743592"/>
            </a:xfrm>
            <a:prstGeom prst="rect">
              <a:avLst/>
            </a:prstGeom>
          </p:spPr>
        </p:pic>
        <p:pic>
          <p:nvPicPr>
            <p:cNvPr id="53" name="Grafik 52">
              <a:extLst>
                <a:ext uri="{FF2B5EF4-FFF2-40B4-BE49-F238E27FC236}">
                  <a16:creationId xmlns:a16="http://schemas.microsoft.com/office/drawing/2014/main" id="{6C5048E8-171A-2299-F6AB-7E83F3DFB7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559"/>
            <a:stretch/>
          </p:blipFill>
          <p:spPr>
            <a:xfrm>
              <a:off x="6112246" y="1889805"/>
              <a:ext cx="2353554" cy="743592"/>
            </a:xfrm>
            <a:prstGeom prst="rect">
              <a:avLst/>
            </a:prstGeom>
          </p:spPr>
        </p:pic>
        <p:pic>
          <p:nvPicPr>
            <p:cNvPr id="55" name="Grafik 54">
              <a:extLst>
                <a:ext uri="{FF2B5EF4-FFF2-40B4-BE49-F238E27FC236}">
                  <a16:creationId xmlns:a16="http://schemas.microsoft.com/office/drawing/2014/main" id="{BCA089AD-EDE5-3B58-C894-EEFF83DBA4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559"/>
            <a:stretch/>
          </p:blipFill>
          <p:spPr>
            <a:xfrm>
              <a:off x="6112246" y="2668070"/>
              <a:ext cx="2353554" cy="743592"/>
            </a:xfrm>
            <a:prstGeom prst="rect">
              <a:avLst/>
            </a:prstGeom>
          </p:spPr>
        </p:pic>
        <p:pic>
          <p:nvPicPr>
            <p:cNvPr id="57" name="Grafik 56">
              <a:extLst>
                <a:ext uri="{FF2B5EF4-FFF2-40B4-BE49-F238E27FC236}">
                  <a16:creationId xmlns:a16="http://schemas.microsoft.com/office/drawing/2014/main" id="{C4994A3B-1A2F-ED67-E8B8-587CE4AEF14D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559"/>
            <a:stretch/>
          </p:blipFill>
          <p:spPr>
            <a:xfrm>
              <a:off x="6112246" y="3446336"/>
              <a:ext cx="2353554" cy="743592"/>
            </a:xfrm>
            <a:prstGeom prst="rect">
              <a:avLst/>
            </a:prstGeom>
          </p:spPr>
        </p:pic>
        <p:pic>
          <p:nvPicPr>
            <p:cNvPr id="59" name="Grafik 58">
              <a:extLst>
                <a:ext uri="{FF2B5EF4-FFF2-40B4-BE49-F238E27FC236}">
                  <a16:creationId xmlns:a16="http://schemas.microsoft.com/office/drawing/2014/main" id="{2530EC60-5840-B2DF-2CD0-6B8F20B886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559"/>
            <a:stretch/>
          </p:blipFill>
          <p:spPr>
            <a:xfrm>
              <a:off x="6112246" y="4224601"/>
              <a:ext cx="2353554" cy="743592"/>
            </a:xfrm>
            <a:prstGeom prst="rect">
              <a:avLst/>
            </a:prstGeom>
          </p:spPr>
        </p:pic>
        <p:pic>
          <p:nvPicPr>
            <p:cNvPr id="61" name="Grafik 60">
              <a:extLst>
                <a:ext uri="{FF2B5EF4-FFF2-40B4-BE49-F238E27FC236}">
                  <a16:creationId xmlns:a16="http://schemas.microsoft.com/office/drawing/2014/main" id="{8BA9DD3E-FC0D-2A63-2CF1-693779B815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559"/>
            <a:stretch/>
          </p:blipFill>
          <p:spPr>
            <a:xfrm>
              <a:off x="8498293" y="333274"/>
              <a:ext cx="2353554" cy="743592"/>
            </a:xfrm>
            <a:prstGeom prst="rect">
              <a:avLst/>
            </a:prstGeom>
          </p:spPr>
        </p:pic>
        <p:pic>
          <p:nvPicPr>
            <p:cNvPr id="63" name="Grafik 62">
              <a:extLst>
                <a:ext uri="{FF2B5EF4-FFF2-40B4-BE49-F238E27FC236}">
                  <a16:creationId xmlns:a16="http://schemas.microsoft.com/office/drawing/2014/main" id="{6F155BCB-24B8-FF1E-5C3B-CBC12428DF96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559"/>
            <a:stretch/>
          </p:blipFill>
          <p:spPr>
            <a:xfrm>
              <a:off x="8498293" y="1111539"/>
              <a:ext cx="2353554" cy="743592"/>
            </a:xfrm>
            <a:prstGeom prst="rect">
              <a:avLst/>
            </a:prstGeom>
          </p:spPr>
        </p:pic>
        <p:pic>
          <p:nvPicPr>
            <p:cNvPr id="65" name="Grafik 64">
              <a:extLst>
                <a:ext uri="{FF2B5EF4-FFF2-40B4-BE49-F238E27FC236}">
                  <a16:creationId xmlns:a16="http://schemas.microsoft.com/office/drawing/2014/main" id="{19F1A291-4E6B-34A1-2095-858A0C6069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559"/>
            <a:stretch/>
          </p:blipFill>
          <p:spPr>
            <a:xfrm>
              <a:off x="8498293" y="1889805"/>
              <a:ext cx="2353554" cy="743592"/>
            </a:xfrm>
            <a:prstGeom prst="rect">
              <a:avLst/>
            </a:prstGeom>
          </p:spPr>
        </p:pic>
        <p:pic>
          <p:nvPicPr>
            <p:cNvPr id="67" name="Grafik 66">
              <a:extLst>
                <a:ext uri="{FF2B5EF4-FFF2-40B4-BE49-F238E27FC236}">
                  <a16:creationId xmlns:a16="http://schemas.microsoft.com/office/drawing/2014/main" id="{ADB73F38-71F6-072B-F73A-2AE80DCB37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559"/>
            <a:stretch/>
          </p:blipFill>
          <p:spPr>
            <a:xfrm>
              <a:off x="8498293" y="2668070"/>
              <a:ext cx="2353554" cy="743592"/>
            </a:xfrm>
            <a:prstGeom prst="rect">
              <a:avLst/>
            </a:prstGeom>
          </p:spPr>
        </p:pic>
        <p:pic>
          <p:nvPicPr>
            <p:cNvPr id="69" name="Grafik 68">
              <a:extLst>
                <a:ext uri="{FF2B5EF4-FFF2-40B4-BE49-F238E27FC236}">
                  <a16:creationId xmlns:a16="http://schemas.microsoft.com/office/drawing/2014/main" id="{84AC1A76-AA45-2A76-0CA0-D85D063545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559"/>
            <a:stretch/>
          </p:blipFill>
          <p:spPr>
            <a:xfrm>
              <a:off x="8498293" y="3446336"/>
              <a:ext cx="2353554" cy="743592"/>
            </a:xfrm>
            <a:prstGeom prst="rect">
              <a:avLst/>
            </a:prstGeom>
          </p:spPr>
        </p:pic>
        <p:pic>
          <p:nvPicPr>
            <p:cNvPr id="73" name="Grafik 72">
              <a:extLst>
                <a:ext uri="{FF2B5EF4-FFF2-40B4-BE49-F238E27FC236}">
                  <a16:creationId xmlns:a16="http://schemas.microsoft.com/office/drawing/2014/main" id="{D02AF59B-443D-D2EE-E7C9-ADB73EDEF6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559"/>
            <a:stretch/>
          </p:blipFill>
          <p:spPr>
            <a:xfrm>
              <a:off x="8498293" y="5002867"/>
              <a:ext cx="2353554" cy="743592"/>
            </a:xfrm>
            <a:prstGeom prst="rect">
              <a:avLst/>
            </a:prstGeom>
          </p:spPr>
        </p:pic>
        <p:pic>
          <p:nvPicPr>
            <p:cNvPr id="75" name="Grafik 74">
              <a:extLst>
                <a:ext uri="{FF2B5EF4-FFF2-40B4-BE49-F238E27FC236}">
                  <a16:creationId xmlns:a16="http://schemas.microsoft.com/office/drawing/2014/main" id="{6A5670AE-361E-9A55-F023-728233BA09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559"/>
            <a:stretch/>
          </p:blipFill>
          <p:spPr>
            <a:xfrm>
              <a:off x="8498293" y="5781134"/>
              <a:ext cx="2353554" cy="743592"/>
            </a:xfrm>
            <a:prstGeom prst="rect">
              <a:avLst/>
            </a:prstGeom>
          </p:spPr>
        </p:pic>
        <p:pic>
          <p:nvPicPr>
            <p:cNvPr id="81" name="Grafik 80">
              <a:extLst>
                <a:ext uri="{FF2B5EF4-FFF2-40B4-BE49-F238E27FC236}">
                  <a16:creationId xmlns:a16="http://schemas.microsoft.com/office/drawing/2014/main" id="{35CA8F33-B976-3245-E32C-9952B493C476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559"/>
            <a:stretch/>
          </p:blipFill>
          <p:spPr>
            <a:xfrm>
              <a:off x="6112246" y="5002867"/>
              <a:ext cx="2353554" cy="743592"/>
            </a:xfrm>
            <a:prstGeom prst="rect">
              <a:avLst/>
            </a:prstGeom>
          </p:spPr>
        </p:pic>
        <p:pic>
          <p:nvPicPr>
            <p:cNvPr id="83" name="Grafik 82">
              <a:extLst>
                <a:ext uri="{FF2B5EF4-FFF2-40B4-BE49-F238E27FC236}">
                  <a16:creationId xmlns:a16="http://schemas.microsoft.com/office/drawing/2014/main" id="{A00B8710-7CBD-DB0F-F36A-635743AF0C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559"/>
            <a:stretch/>
          </p:blipFill>
          <p:spPr>
            <a:xfrm>
              <a:off x="6112246" y="5781134"/>
              <a:ext cx="2353554" cy="7435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97348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C7DFA1-3F18-CAA6-B288-9942E94B37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" name="Gruppieren 124">
            <a:extLst>
              <a:ext uri="{FF2B5EF4-FFF2-40B4-BE49-F238E27FC236}">
                <a16:creationId xmlns:a16="http://schemas.microsoft.com/office/drawing/2014/main" id="{30B100A2-A857-6AC4-017E-75B2D4206460}"/>
              </a:ext>
            </a:extLst>
          </p:cNvPr>
          <p:cNvGrpSpPr/>
          <p:nvPr/>
        </p:nvGrpSpPr>
        <p:grpSpPr>
          <a:xfrm>
            <a:off x="1386902" y="-571187"/>
            <a:ext cx="7126494" cy="8532538"/>
            <a:chOff x="1386902" y="-571187"/>
            <a:chExt cx="7126494" cy="8532538"/>
          </a:xfrm>
        </p:grpSpPr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05FE0859-C79F-F0D7-5464-E5480EA727C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559"/>
            <a:stretch/>
          </p:blipFill>
          <p:spPr>
            <a:xfrm>
              <a:off x="1386902" y="4098097"/>
              <a:ext cx="2353554" cy="743592"/>
            </a:xfrm>
            <a:prstGeom prst="rect">
              <a:avLst/>
            </a:prstGeom>
          </p:spPr>
        </p:pic>
        <p:pic>
          <p:nvPicPr>
            <p:cNvPr id="11" name="Grafik 10">
              <a:extLst>
                <a:ext uri="{FF2B5EF4-FFF2-40B4-BE49-F238E27FC236}">
                  <a16:creationId xmlns:a16="http://schemas.microsoft.com/office/drawing/2014/main" id="{A29F858B-EF9F-1E41-C0AA-7079A2B9E7E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559"/>
            <a:stretch/>
          </p:blipFill>
          <p:spPr>
            <a:xfrm>
              <a:off x="1386902" y="4876311"/>
              <a:ext cx="2353554" cy="743592"/>
            </a:xfrm>
            <a:prstGeom prst="rect">
              <a:avLst/>
            </a:prstGeom>
          </p:spPr>
        </p:pic>
        <p:pic>
          <p:nvPicPr>
            <p:cNvPr id="13" name="Grafik 12">
              <a:extLst>
                <a:ext uri="{FF2B5EF4-FFF2-40B4-BE49-F238E27FC236}">
                  <a16:creationId xmlns:a16="http://schemas.microsoft.com/office/drawing/2014/main" id="{C5E587EC-EF12-CAF5-39E0-0B308C5ABDD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559"/>
            <a:stretch/>
          </p:blipFill>
          <p:spPr>
            <a:xfrm>
              <a:off x="3772949" y="3317503"/>
              <a:ext cx="2353554" cy="743592"/>
            </a:xfrm>
            <a:prstGeom prst="rect">
              <a:avLst/>
            </a:prstGeom>
          </p:spPr>
        </p:pic>
        <p:pic>
          <p:nvPicPr>
            <p:cNvPr id="15" name="Grafik 14">
              <a:extLst>
                <a:ext uri="{FF2B5EF4-FFF2-40B4-BE49-F238E27FC236}">
                  <a16:creationId xmlns:a16="http://schemas.microsoft.com/office/drawing/2014/main" id="{D1EE3913-FDC7-7E57-905F-FF0D1FCFA40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559"/>
            <a:stretch/>
          </p:blipFill>
          <p:spPr>
            <a:xfrm>
              <a:off x="3772949" y="4872979"/>
              <a:ext cx="2353554" cy="743592"/>
            </a:xfrm>
            <a:prstGeom prst="rect">
              <a:avLst/>
            </a:prstGeom>
          </p:spPr>
        </p:pic>
        <p:pic>
          <p:nvPicPr>
            <p:cNvPr id="17" name="Grafik 16">
              <a:extLst>
                <a:ext uri="{FF2B5EF4-FFF2-40B4-BE49-F238E27FC236}">
                  <a16:creationId xmlns:a16="http://schemas.microsoft.com/office/drawing/2014/main" id="{8EB02E36-E71D-7179-2905-7BA931B06BD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559"/>
            <a:stretch/>
          </p:blipFill>
          <p:spPr>
            <a:xfrm>
              <a:off x="1386902" y="3319883"/>
              <a:ext cx="2353554" cy="743592"/>
            </a:xfrm>
            <a:prstGeom prst="rect">
              <a:avLst/>
            </a:prstGeom>
          </p:spPr>
        </p:pic>
        <p:pic>
          <p:nvPicPr>
            <p:cNvPr id="19" name="Grafik 18">
              <a:extLst>
                <a:ext uri="{FF2B5EF4-FFF2-40B4-BE49-F238E27FC236}">
                  <a16:creationId xmlns:a16="http://schemas.microsoft.com/office/drawing/2014/main" id="{38BC7096-3F0D-A854-4C2C-479951B47EC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559"/>
            <a:stretch/>
          </p:blipFill>
          <p:spPr>
            <a:xfrm>
              <a:off x="1386902" y="2541669"/>
              <a:ext cx="2353554" cy="743592"/>
            </a:xfrm>
            <a:prstGeom prst="rect">
              <a:avLst/>
            </a:prstGeom>
          </p:spPr>
        </p:pic>
        <p:pic>
          <p:nvPicPr>
            <p:cNvPr id="21" name="Grafik 20">
              <a:extLst>
                <a:ext uri="{FF2B5EF4-FFF2-40B4-BE49-F238E27FC236}">
                  <a16:creationId xmlns:a16="http://schemas.microsoft.com/office/drawing/2014/main" id="{69927AD8-1C47-CC6C-D343-670BA2FCAD2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559"/>
            <a:stretch/>
          </p:blipFill>
          <p:spPr>
            <a:xfrm>
              <a:off x="1386902" y="1763455"/>
              <a:ext cx="2353554" cy="743592"/>
            </a:xfrm>
            <a:prstGeom prst="rect">
              <a:avLst/>
            </a:prstGeom>
          </p:spPr>
        </p:pic>
        <p:pic>
          <p:nvPicPr>
            <p:cNvPr id="23" name="Grafik 22">
              <a:extLst>
                <a:ext uri="{FF2B5EF4-FFF2-40B4-BE49-F238E27FC236}">
                  <a16:creationId xmlns:a16="http://schemas.microsoft.com/office/drawing/2014/main" id="{C5591196-E3DB-08D4-D097-80EA9341712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559"/>
            <a:stretch/>
          </p:blipFill>
          <p:spPr>
            <a:xfrm>
              <a:off x="1386902" y="985241"/>
              <a:ext cx="2353554" cy="743592"/>
            </a:xfrm>
            <a:prstGeom prst="rect">
              <a:avLst/>
            </a:prstGeom>
          </p:spPr>
        </p:pic>
        <p:pic>
          <p:nvPicPr>
            <p:cNvPr id="25" name="Grafik 24">
              <a:extLst>
                <a:ext uri="{FF2B5EF4-FFF2-40B4-BE49-F238E27FC236}">
                  <a16:creationId xmlns:a16="http://schemas.microsoft.com/office/drawing/2014/main" id="{1BACA739-3AD4-BD96-9FFF-B22D72F632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559"/>
            <a:stretch/>
          </p:blipFill>
          <p:spPr>
            <a:xfrm>
              <a:off x="1386902" y="207027"/>
              <a:ext cx="2353554" cy="743592"/>
            </a:xfrm>
            <a:prstGeom prst="rect">
              <a:avLst/>
            </a:prstGeom>
          </p:spPr>
        </p:pic>
        <p:pic>
          <p:nvPicPr>
            <p:cNvPr id="29" name="Grafik 28">
              <a:extLst>
                <a:ext uri="{FF2B5EF4-FFF2-40B4-BE49-F238E27FC236}">
                  <a16:creationId xmlns:a16="http://schemas.microsoft.com/office/drawing/2014/main" id="{C729A98F-7BAC-5153-FA9F-AD5A0D5B73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559"/>
            <a:stretch/>
          </p:blipFill>
          <p:spPr>
            <a:xfrm>
              <a:off x="1386902" y="-571187"/>
              <a:ext cx="2353554" cy="743592"/>
            </a:xfrm>
            <a:prstGeom prst="rect">
              <a:avLst/>
            </a:prstGeom>
          </p:spPr>
        </p:pic>
        <p:pic>
          <p:nvPicPr>
            <p:cNvPr id="31" name="Grafik 30">
              <a:extLst>
                <a:ext uri="{FF2B5EF4-FFF2-40B4-BE49-F238E27FC236}">
                  <a16:creationId xmlns:a16="http://schemas.microsoft.com/office/drawing/2014/main" id="{28D712DE-147C-7C89-6E7C-C1773C0749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559"/>
            <a:stretch/>
          </p:blipFill>
          <p:spPr>
            <a:xfrm>
              <a:off x="3772949" y="2539765"/>
              <a:ext cx="2353554" cy="743592"/>
            </a:xfrm>
            <a:prstGeom prst="rect">
              <a:avLst/>
            </a:prstGeom>
          </p:spPr>
        </p:pic>
        <p:pic>
          <p:nvPicPr>
            <p:cNvPr id="33" name="Grafik 32">
              <a:extLst>
                <a:ext uri="{FF2B5EF4-FFF2-40B4-BE49-F238E27FC236}">
                  <a16:creationId xmlns:a16="http://schemas.microsoft.com/office/drawing/2014/main" id="{6D6BEB26-A1F9-1664-9740-9BE5274CF7E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559"/>
            <a:stretch/>
          </p:blipFill>
          <p:spPr>
            <a:xfrm>
              <a:off x="3772949" y="1762027"/>
              <a:ext cx="2353554" cy="743592"/>
            </a:xfrm>
            <a:prstGeom prst="rect">
              <a:avLst/>
            </a:prstGeom>
          </p:spPr>
        </p:pic>
        <p:pic>
          <p:nvPicPr>
            <p:cNvPr id="35" name="Grafik 34">
              <a:extLst>
                <a:ext uri="{FF2B5EF4-FFF2-40B4-BE49-F238E27FC236}">
                  <a16:creationId xmlns:a16="http://schemas.microsoft.com/office/drawing/2014/main" id="{BEC091A7-7F13-86A0-977C-581BE5EE8D6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559"/>
            <a:stretch/>
          </p:blipFill>
          <p:spPr>
            <a:xfrm>
              <a:off x="3772949" y="984289"/>
              <a:ext cx="2353554" cy="743592"/>
            </a:xfrm>
            <a:prstGeom prst="rect">
              <a:avLst/>
            </a:prstGeom>
          </p:spPr>
        </p:pic>
        <p:pic>
          <p:nvPicPr>
            <p:cNvPr id="39" name="Grafik 38">
              <a:extLst>
                <a:ext uri="{FF2B5EF4-FFF2-40B4-BE49-F238E27FC236}">
                  <a16:creationId xmlns:a16="http://schemas.microsoft.com/office/drawing/2014/main" id="{76319DE1-2029-F735-232A-4C3CCD39DD28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559"/>
            <a:stretch/>
          </p:blipFill>
          <p:spPr>
            <a:xfrm>
              <a:off x="3772949" y="206551"/>
              <a:ext cx="2353554" cy="743592"/>
            </a:xfrm>
            <a:prstGeom prst="rect">
              <a:avLst/>
            </a:prstGeom>
          </p:spPr>
        </p:pic>
        <p:pic>
          <p:nvPicPr>
            <p:cNvPr id="43" name="Grafik 42">
              <a:extLst>
                <a:ext uri="{FF2B5EF4-FFF2-40B4-BE49-F238E27FC236}">
                  <a16:creationId xmlns:a16="http://schemas.microsoft.com/office/drawing/2014/main" id="{31DAE05F-E96C-2604-AB1B-D856C792DE12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559"/>
            <a:stretch/>
          </p:blipFill>
          <p:spPr>
            <a:xfrm>
              <a:off x="3772949" y="-571187"/>
              <a:ext cx="2353554" cy="743592"/>
            </a:xfrm>
            <a:prstGeom prst="rect">
              <a:avLst/>
            </a:prstGeom>
          </p:spPr>
        </p:pic>
        <p:pic>
          <p:nvPicPr>
            <p:cNvPr id="47" name="Grafik 46">
              <a:extLst>
                <a:ext uri="{FF2B5EF4-FFF2-40B4-BE49-F238E27FC236}">
                  <a16:creationId xmlns:a16="http://schemas.microsoft.com/office/drawing/2014/main" id="{29CBBDF1-F58D-38BF-6593-F29157099C07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559"/>
            <a:stretch/>
          </p:blipFill>
          <p:spPr>
            <a:xfrm>
              <a:off x="6158996" y="4865468"/>
              <a:ext cx="2353554" cy="743592"/>
            </a:xfrm>
            <a:prstGeom prst="rect">
              <a:avLst/>
            </a:prstGeom>
          </p:spPr>
        </p:pic>
        <p:pic>
          <p:nvPicPr>
            <p:cNvPr id="49" name="Grafik 48">
              <a:extLst>
                <a:ext uri="{FF2B5EF4-FFF2-40B4-BE49-F238E27FC236}">
                  <a16:creationId xmlns:a16="http://schemas.microsoft.com/office/drawing/2014/main" id="{088B20E3-8F0E-BF2F-9E8A-1FC2B8C38F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559"/>
            <a:stretch/>
          </p:blipFill>
          <p:spPr>
            <a:xfrm>
              <a:off x="6158996" y="-571187"/>
              <a:ext cx="2353554" cy="743592"/>
            </a:xfrm>
            <a:prstGeom prst="rect">
              <a:avLst/>
            </a:prstGeom>
          </p:spPr>
        </p:pic>
        <p:pic>
          <p:nvPicPr>
            <p:cNvPr id="51" name="Grafik 50">
              <a:extLst>
                <a:ext uri="{FF2B5EF4-FFF2-40B4-BE49-F238E27FC236}">
                  <a16:creationId xmlns:a16="http://schemas.microsoft.com/office/drawing/2014/main" id="{E63EFC7A-F740-B9BF-7B23-7067A0F23615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559"/>
            <a:stretch/>
          </p:blipFill>
          <p:spPr>
            <a:xfrm>
              <a:off x="6158996" y="205478"/>
              <a:ext cx="2353554" cy="743592"/>
            </a:xfrm>
            <a:prstGeom prst="rect">
              <a:avLst/>
            </a:prstGeom>
          </p:spPr>
        </p:pic>
        <p:pic>
          <p:nvPicPr>
            <p:cNvPr id="53" name="Grafik 52">
              <a:extLst>
                <a:ext uri="{FF2B5EF4-FFF2-40B4-BE49-F238E27FC236}">
                  <a16:creationId xmlns:a16="http://schemas.microsoft.com/office/drawing/2014/main" id="{4C98C14D-7C9C-56EF-702A-DD7AF433B5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559"/>
            <a:stretch/>
          </p:blipFill>
          <p:spPr>
            <a:xfrm>
              <a:off x="6158996" y="982143"/>
              <a:ext cx="2353554" cy="743592"/>
            </a:xfrm>
            <a:prstGeom prst="rect">
              <a:avLst/>
            </a:prstGeom>
          </p:spPr>
        </p:pic>
        <p:pic>
          <p:nvPicPr>
            <p:cNvPr id="55" name="Grafik 54">
              <a:extLst>
                <a:ext uri="{FF2B5EF4-FFF2-40B4-BE49-F238E27FC236}">
                  <a16:creationId xmlns:a16="http://schemas.microsoft.com/office/drawing/2014/main" id="{9706EB76-5403-EBDC-82AD-3CD678698B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559"/>
            <a:stretch/>
          </p:blipFill>
          <p:spPr>
            <a:xfrm>
              <a:off x="6158996" y="1758808"/>
              <a:ext cx="2353554" cy="743592"/>
            </a:xfrm>
            <a:prstGeom prst="rect">
              <a:avLst/>
            </a:prstGeom>
          </p:spPr>
        </p:pic>
        <p:pic>
          <p:nvPicPr>
            <p:cNvPr id="57" name="Grafik 56">
              <a:extLst>
                <a:ext uri="{FF2B5EF4-FFF2-40B4-BE49-F238E27FC236}">
                  <a16:creationId xmlns:a16="http://schemas.microsoft.com/office/drawing/2014/main" id="{5309963A-93A7-65A5-1F7D-9E8B916F7420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559"/>
            <a:stretch/>
          </p:blipFill>
          <p:spPr>
            <a:xfrm>
              <a:off x="6158996" y="2535473"/>
              <a:ext cx="2353554" cy="743592"/>
            </a:xfrm>
            <a:prstGeom prst="rect">
              <a:avLst/>
            </a:prstGeom>
          </p:spPr>
        </p:pic>
        <p:pic>
          <p:nvPicPr>
            <p:cNvPr id="59" name="Grafik 58">
              <a:extLst>
                <a:ext uri="{FF2B5EF4-FFF2-40B4-BE49-F238E27FC236}">
                  <a16:creationId xmlns:a16="http://schemas.microsoft.com/office/drawing/2014/main" id="{C02B7F83-9E7E-394C-78FD-AF0F8666E6F5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559"/>
            <a:stretch/>
          </p:blipFill>
          <p:spPr>
            <a:xfrm>
              <a:off x="6158996" y="3312138"/>
              <a:ext cx="2353554" cy="743592"/>
            </a:xfrm>
            <a:prstGeom prst="rect">
              <a:avLst/>
            </a:prstGeom>
          </p:spPr>
        </p:pic>
        <p:pic>
          <p:nvPicPr>
            <p:cNvPr id="61" name="Grafik 60">
              <a:extLst>
                <a:ext uri="{FF2B5EF4-FFF2-40B4-BE49-F238E27FC236}">
                  <a16:creationId xmlns:a16="http://schemas.microsoft.com/office/drawing/2014/main" id="{C4759E10-ACFF-98CA-48E1-CC5D6873640F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559"/>
            <a:stretch/>
          </p:blipFill>
          <p:spPr>
            <a:xfrm>
              <a:off x="3772949" y="4095241"/>
              <a:ext cx="2353554" cy="743592"/>
            </a:xfrm>
            <a:prstGeom prst="rect">
              <a:avLst/>
            </a:prstGeom>
          </p:spPr>
        </p:pic>
        <p:pic>
          <p:nvPicPr>
            <p:cNvPr id="65" name="Grafik 64">
              <a:extLst>
                <a:ext uri="{FF2B5EF4-FFF2-40B4-BE49-F238E27FC236}">
                  <a16:creationId xmlns:a16="http://schemas.microsoft.com/office/drawing/2014/main" id="{E3DE7EC0-37AC-781F-E025-5E4E7EA4E5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559"/>
            <a:stretch/>
          </p:blipFill>
          <p:spPr>
            <a:xfrm>
              <a:off x="6158996" y="4088803"/>
              <a:ext cx="2353554" cy="743592"/>
            </a:xfrm>
            <a:prstGeom prst="rect">
              <a:avLst/>
            </a:prstGeom>
          </p:spPr>
        </p:pic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92202629-FC91-73C6-D06E-128E4492F78A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559"/>
            <a:stretch/>
          </p:blipFill>
          <p:spPr>
            <a:xfrm>
              <a:off x="1386902" y="5654525"/>
              <a:ext cx="2353554" cy="743592"/>
            </a:xfrm>
            <a:prstGeom prst="rect">
              <a:avLst/>
            </a:prstGeom>
          </p:spPr>
        </p:pic>
        <p:pic>
          <p:nvPicPr>
            <p:cNvPr id="8" name="Grafik 7">
              <a:extLst>
                <a:ext uri="{FF2B5EF4-FFF2-40B4-BE49-F238E27FC236}">
                  <a16:creationId xmlns:a16="http://schemas.microsoft.com/office/drawing/2014/main" id="{562F721A-C6B0-F5A0-0FF5-4F19D996A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559"/>
            <a:stretch/>
          </p:blipFill>
          <p:spPr>
            <a:xfrm>
              <a:off x="3772949" y="5650717"/>
              <a:ext cx="2353554" cy="743592"/>
            </a:xfrm>
            <a:prstGeom prst="rect">
              <a:avLst/>
            </a:prstGeom>
          </p:spPr>
        </p:pic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BD8535AF-36AE-3269-2B1D-30A8549903FB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559"/>
            <a:stretch/>
          </p:blipFill>
          <p:spPr>
            <a:xfrm>
              <a:off x="6158996" y="5642133"/>
              <a:ext cx="2353554" cy="743592"/>
            </a:xfrm>
            <a:prstGeom prst="rect">
              <a:avLst/>
            </a:prstGeom>
          </p:spPr>
        </p:pic>
        <p:pic>
          <p:nvPicPr>
            <p:cNvPr id="10" name="Grafik 9">
              <a:extLst>
                <a:ext uri="{FF2B5EF4-FFF2-40B4-BE49-F238E27FC236}">
                  <a16:creationId xmlns:a16="http://schemas.microsoft.com/office/drawing/2014/main" id="{02E8BABD-E951-1BC3-40B5-D45BBE6925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559"/>
            <a:stretch/>
          </p:blipFill>
          <p:spPr>
            <a:xfrm>
              <a:off x="1386902" y="6432739"/>
              <a:ext cx="2353554" cy="743592"/>
            </a:xfrm>
            <a:prstGeom prst="rect">
              <a:avLst/>
            </a:prstGeom>
          </p:spPr>
        </p:pic>
        <p:pic>
          <p:nvPicPr>
            <p:cNvPr id="12" name="Grafik 11">
              <a:extLst>
                <a:ext uri="{FF2B5EF4-FFF2-40B4-BE49-F238E27FC236}">
                  <a16:creationId xmlns:a16="http://schemas.microsoft.com/office/drawing/2014/main" id="{1ED76A07-2D4B-58DC-A3D7-4DE6FEB626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559"/>
            <a:stretch/>
          </p:blipFill>
          <p:spPr>
            <a:xfrm>
              <a:off x="3772949" y="6428455"/>
              <a:ext cx="2353554" cy="743592"/>
            </a:xfrm>
            <a:prstGeom prst="rect">
              <a:avLst/>
            </a:prstGeom>
          </p:spPr>
        </p:pic>
        <p:pic>
          <p:nvPicPr>
            <p:cNvPr id="74" name="Grafik 73">
              <a:extLst>
                <a:ext uri="{FF2B5EF4-FFF2-40B4-BE49-F238E27FC236}">
                  <a16:creationId xmlns:a16="http://schemas.microsoft.com/office/drawing/2014/main" id="{2636F766-EFAB-082F-07AF-8841FD41A5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776" b="1"/>
            <a:stretch/>
          </p:blipFill>
          <p:spPr>
            <a:xfrm>
              <a:off x="3772949" y="7206189"/>
              <a:ext cx="2354400" cy="755162"/>
            </a:xfrm>
            <a:prstGeom prst="rect">
              <a:avLst/>
            </a:prstGeom>
          </p:spPr>
        </p:pic>
        <p:pic>
          <p:nvPicPr>
            <p:cNvPr id="79" name="Grafik 78">
              <a:extLst>
                <a:ext uri="{FF2B5EF4-FFF2-40B4-BE49-F238E27FC236}">
                  <a16:creationId xmlns:a16="http://schemas.microsoft.com/office/drawing/2014/main" id="{D45C520F-E685-AFFB-2644-C9AD0D9974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83"/>
            <a:stretch/>
          </p:blipFill>
          <p:spPr>
            <a:xfrm>
              <a:off x="1386902" y="7210950"/>
              <a:ext cx="2354400" cy="750401"/>
            </a:xfrm>
            <a:prstGeom prst="rect">
              <a:avLst/>
            </a:prstGeom>
          </p:spPr>
        </p:pic>
        <p:pic>
          <p:nvPicPr>
            <p:cNvPr id="118" name="Grafik 117">
              <a:extLst>
                <a:ext uri="{FF2B5EF4-FFF2-40B4-BE49-F238E27FC236}">
                  <a16:creationId xmlns:a16="http://schemas.microsoft.com/office/drawing/2014/main" id="{96118D81-FAC4-79E0-F239-48A2D82D8150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019"/>
            <a:stretch/>
          </p:blipFill>
          <p:spPr>
            <a:xfrm>
              <a:off x="6158996" y="7208093"/>
              <a:ext cx="2354400" cy="753258"/>
            </a:xfrm>
            <a:prstGeom prst="rect">
              <a:avLst/>
            </a:prstGeom>
          </p:spPr>
        </p:pic>
        <p:pic>
          <p:nvPicPr>
            <p:cNvPr id="120" name="Grafik 119">
              <a:extLst>
                <a:ext uri="{FF2B5EF4-FFF2-40B4-BE49-F238E27FC236}">
                  <a16:creationId xmlns:a16="http://schemas.microsoft.com/office/drawing/2014/main" id="{8FEE09E5-6FD1-B763-91EF-D15F53C4F2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641" b="1"/>
            <a:stretch/>
          </p:blipFill>
          <p:spPr>
            <a:xfrm>
              <a:off x="6158996" y="6418798"/>
              <a:ext cx="2354400" cy="7562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45749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5C2750-DE1B-4A08-5D21-2233F3D13A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1" name="Gruppieren 200">
            <a:extLst>
              <a:ext uri="{FF2B5EF4-FFF2-40B4-BE49-F238E27FC236}">
                <a16:creationId xmlns:a16="http://schemas.microsoft.com/office/drawing/2014/main" id="{7F3C9D47-610B-CC22-DE7D-69831BFBD026}"/>
              </a:ext>
            </a:extLst>
          </p:cNvPr>
          <p:cNvGrpSpPr/>
          <p:nvPr/>
        </p:nvGrpSpPr>
        <p:grpSpPr>
          <a:xfrm>
            <a:off x="2588400" y="-1400566"/>
            <a:ext cx="7126785" cy="9285899"/>
            <a:chOff x="2588400" y="-1400566"/>
            <a:chExt cx="7126785" cy="9285899"/>
          </a:xfrm>
        </p:grpSpPr>
        <p:pic>
          <p:nvPicPr>
            <p:cNvPr id="143" name="Grafik 142">
              <a:extLst>
                <a:ext uri="{FF2B5EF4-FFF2-40B4-BE49-F238E27FC236}">
                  <a16:creationId xmlns:a16="http://schemas.microsoft.com/office/drawing/2014/main" id="{4F6184A1-A0A7-2FD6-5278-74C5FE6B11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559"/>
            <a:stretch/>
          </p:blipFill>
          <p:spPr>
            <a:xfrm>
              <a:off x="6176250" y="4433574"/>
              <a:ext cx="3538935" cy="1118106"/>
            </a:xfrm>
            <a:prstGeom prst="rect">
              <a:avLst/>
            </a:prstGeom>
          </p:spPr>
        </p:pic>
        <p:pic>
          <p:nvPicPr>
            <p:cNvPr id="144" name="Grafik 143">
              <a:extLst>
                <a:ext uri="{FF2B5EF4-FFF2-40B4-BE49-F238E27FC236}">
                  <a16:creationId xmlns:a16="http://schemas.microsoft.com/office/drawing/2014/main" id="{94278371-965D-4949-83A1-00BA74635B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559"/>
            <a:stretch/>
          </p:blipFill>
          <p:spPr>
            <a:xfrm>
              <a:off x="6176250" y="6767227"/>
              <a:ext cx="3538935" cy="1118106"/>
            </a:xfrm>
            <a:prstGeom prst="rect">
              <a:avLst/>
            </a:prstGeom>
          </p:spPr>
        </p:pic>
        <p:pic>
          <p:nvPicPr>
            <p:cNvPr id="145" name="Grafik 144">
              <a:extLst>
                <a:ext uri="{FF2B5EF4-FFF2-40B4-BE49-F238E27FC236}">
                  <a16:creationId xmlns:a16="http://schemas.microsoft.com/office/drawing/2014/main" id="{84972493-6F23-411E-D0D2-FB205E1CC7F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559"/>
            <a:stretch/>
          </p:blipFill>
          <p:spPr>
            <a:xfrm>
              <a:off x="2588400" y="4433604"/>
              <a:ext cx="3538935" cy="1118106"/>
            </a:xfrm>
            <a:prstGeom prst="rect">
              <a:avLst/>
            </a:prstGeom>
          </p:spPr>
        </p:pic>
        <p:pic>
          <p:nvPicPr>
            <p:cNvPr id="146" name="Grafik 145">
              <a:extLst>
                <a:ext uri="{FF2B5EF4-FFF2-40B4-BE49-F238E27FC236}">
                  <a16:creationId xmlns:a16="http://schemas.microsoft.com/office/drawing/2014/main" id="{525F1125-04D4-23DC-6538-CAAB66092E1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559"/>
            <a:stretch/>
          </p:blipFill>
          <p:spPr>
            <a:xfrm>
              <a:off x="2588400" y="3266770"/>
              <a:ext cx="3538935" cy="1118106"/>
            </a:xfrm>
            <a:prstGeom prst="rect">
              <a:avLst/>
            </a:prstGeom>
          </p:spPr>
        </p:pic>
        <p:pic>
          <p:nvPicPr>
            <p:cNvPr id="147" name="Grafik 146">
              <a:extLst>
                <a:ext uri="{FF2B5EF4-FFF2-40B4-BE49-F238E27FC236}">
                  <a16:creationId xmlns:a16="http://schemas.microsoft.com/office/drawing/2014/main" id="{EA96D5BE-6AB7-7C1E-A9BB-15644F11A19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559"/>
            <a:stretch/>
          </p:blipFill>
          <p:spPr>
            <a:xfrm>
              <a:off x="2588400" y="2099936"/>
              <a:ext cx="3538935" cy="1118106"/>
            </a:xfrm>
            <a:prstGeom prst="rect">
              <a:avLst/>
            </a:prstGeom>
          </p:spPr>
        </p:pic>
        <p:pic>
          <p:nvPicPr>
            <p:cNvPr id="148" name="Grafik 147">
              <a:extLst>
                <a:ext uri="{FF2B5EF4-FFF2-40B4-BE49-F238E27FC236}">
                  <a16:creationId xmlns:a16="http://schemas.microsoft.com/office/drawing/2014/main" id="{9BF204AA-E103-BF1B-1321-8F9EEB708BD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559"/>
            <a:stretch/>
          </p:blipFill>
          <p:spPr>
            <a:xfrm>
              <a:off x="2588400" y="933102"/>
              <a:ext cx="3538935" cy="1118106"/>
            </a:xfrm>
            <a:prstGeom prst="rect">
              <a:avLst/>
            </a:prstGeom>
          </p:spPr>
        </p:pic>
        <p:pic>
          <p:nvPicPr>
            <p:cNvPr id="149" name="Grafik 148">
              <a:extLst>
                <a:ext uri="{FF2B5EF4-FFF2-40B4-BE49-F238E27FC236}">
                  <a16:creationId xmlns:a16="http://schemas.microsoft.com/office/drawing/2014/main" id="{518C7655-F8CF-AE0E-3A59-8F422C1D506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559"/>
            <a:stretch/>
          </p:blipFill>
          <p:spPr>
            <a:xfrm>
              <a:off x="2588400" y="-233732"/>
              <a:ext cx="3538935" cy="1118106"/>
            </a:xfrm>
            <a:prstGeom prst="rect">
              <a:avLst/>
            </a:prstGeom>
          </p:spPr>
        </p:pic>
        <p:pic>
          <p:nvPicPr>
            <p:cNvPr id="150" name="Grafik 149">
              <a:extLst>
                <a:ext uri="{FF2B5EF4-FFF2-40B4-BE49-F238E27FC236}">
                  <a16:creationId xmlns:a16="http://schemas.microsoft.com/office/drawing/2014/main" id="{656B1EBC-94C9-B902-C7D2-968AF9A9C36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559"/>
            <a:stretch/>
          </p:blipFill>
          <p:spPr>
            <a:xfrm>
              <a:off x="2588400" y="-1400566"/>
              <a:ext cx="3538935" cy="1118106"/>
            </a:xfrm>
            <a:prstGeom prst="rect">
              <a:avLst/>
            </a:prstGeom>
          </p:spPr>
        </p:pic>
        <p:pic>
          <p:nvPicPr>
            <p:cNvPr id="151" name="Grafik 150">
              <a:extLst>
                <a:ext uri="{FF2B5EF4-FFF2-40B4-BE49-F238E27FC236}">
                  <a16:creationId xmlns:a16="http://schemas.microsoft.com/office/drawing/2014/main" id="{00CE9016-3094-573F-3C7A-56C95BAC90F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559"/>
            <a:stretch/>
          </p:blipFill>
          <p:spPr>
            <a:xfrm>
              <a:off x="6176250" y="3266746"/>
              <a:ext cx="3538935" cy="1118106"/>
            </a:xfrm>
            <a:prstGeom prst="rect">
              <a:avLst/>
            </a:prstGeom>
          </p:spPr>
        </p:pic>
        <p:pic>
          <p:nvPicPr>
            <p:cNvPr id="152" name="Grafik 151">
              <a:extLst>
                <a:ext uri="{FF2B5EF4-FFF2-40B4-BE49-F238E27FC236}">
                  <a16:creationId xmlns:a16="http://schemas.microsoft.com/office/drawing/2014/main" id="{5A9A082B-B860-B3FC-A116-230BCE2839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559"/>
            <a:stretch/>
          </p:blipFill>
          <p:spPr>
            <a:xfrm>
              <a:off x="6176250" y="2099918"/>
              <a:ext cx="3538935" cy="1118106"/>
            </a:xfrm>
            <a:prstGeom prst="rect">
              <a:avLst/>
            </a:prstGeom>
          </p:spPr>
        </p:pic>
        <p:pic>
          <p:nvPicPr>
            <p:cNvPr id="153" name="Grafik 152">
              <a:extLst>
                <a:ext uri="{FF2B5EF4-FFF2-40B4-BE49-F238E27FC236}">
                  <a16:creationId xmlns:a16="http://schemas.microsoft.com/office/drawing/2014/main" id="{531ED97D-B7B5-DD68-76B6-9E448301272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559"/>
            <a:stretch/>
          </p:blipFill>
          <p:spPr>
            <a:xfrm>
              <a:off x="6176250" y="933090"/>
              <a:ext cx="3538935" cy="1118106"/>
            </a:xfrm>
            <a:prstGeom prst="rect">
              <a:avLst/>
            </a:prstGeom>
          </p:spPr>
        </p:pic>
        <p:pic>
          <p:nvPicPr>
            <p:cNvPr id="154" name="Grafik 153">
              <a:extLst>
                <a:ext uri="{FF2B5EF4-FFF2-40B4-BE49-F238E27FC236}">
                  <a16:creationId xmlns:a16="http://schemas.microsoft.com/office/drawing/2014/main" id="{BA871948-C255-FAE7-6220-DE5A741D4A6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559"/>
            <a:stretch/>
          </p:blipFill>
          <p:spPr>
            <a:xfrm>
              <a:off x="6176250" y="-233738"/>
              <a:ext cx="3538935" cy="1118106"/>
            </a:xfrm>
            <a:prstGeom prst="rect">
              <a:avLst/>
            </a:prstGeom>
          </p:spPr>
        </p:pic>
        <p:pic>
          <p:nvPicPr>
            <p:cNvPr id="155" name="Grafik 154">
              <a:extLst>
                <a:ext uri="{FF2B5EF4-FFF2-40B4-BE49-F238E27FC236}">
                  <a16:creationId xmlns:a16="http://schemas.microsoft.com/office/drawing/2014/main" id="{55E0A744-E1B7-C940-FA79-37CB635B34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559"/>
            <a:stretch/>
          </p:blipFill>
          <p:spPr>
            <a:xfrm>
              <a:off x="6176250" y="-1400566"/>
              <a:ext cx="3538935" cy="1118106"/>
            </a:xfrm>
            <a:prstGeom prst="rect">
              <a:avLst/>
            </a:prstGeom>
          </p:spPr>
        </p:pic>
        <p:pic>
          <p:nvPicPr>
            <p:cNvPr id="156" name="Grafik 155">
              <a:extLst>
                <a:ext uri="{FF2B5EF4-FFF2-40B4-BE49-F238E27FC236}">
                  <a16:creationId xmlns:a16="http://schemas.microsoft.com/office/drawing/2014/main" id="{B2C5F4BF-42FE-62C6-1FC7-CB9930BDA8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559"/>
            <a:stretch/>
          </p:blipFill>
          <p:spPr>
            <a:xfrm>
              <a:off x="6176250" y="5600402"/>
              <a:ext cx="3538935" cy="1118106"/>
            </a:xfrm>
            <a:prstGeom prst="rect">
              <a:avLst/>
            </a:prstGeom>
          </p:spPr>
        </p:pic>
        <p:pic>
          <p:nvPicPr>
            <p:cNvPr id="183" name="Grafik 182">
              <a:extLst>
                <a:ext uri="{FF2B5EF4-FFF2-40B4-BE49-F238E27FC236}">
                  <a16:creationId xmlns:a16="http://schemas.microsoft.com/office/drawing/2014/main" id="{43783016-B4E9-225E-A018-DC023E6FC0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559"/>
            <a:stretch/>
          </p:blipFill>
          <p:spPr>
            <a:xfrm>
              <a:off x="2588400" y="5600438"/>
              <a:ext cx="3538800" cy="1118064"/>
            </a:xfrm>
            <a:prstGeom prst="rect">
              <a:avLst/>
            </a:prstGeom>
          </p:spPr>
        </p:pic>
        <p:pic>
          <p:nvPicPr>
            <p:cNvPr id="190" name="Grafik 189">
              <a:extLst>
                <a:ext uri="{FF2B5EF4-FFF2-40B4-BE49-F238E27FC236}">
                  <a16:creationId xmlns:a16="http://schemas.microsoft.com/office/drawing/2014/main" id="{E14CD339-033D-28B3-CF00-6A6F0972E397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559"/>
            <a:stretch/>
          </p:blipFill>
          <p:spPr>
            <a:xfrm>
              <a:off x="2588400" y="6767227"/>
              <a:ext cx="3538800" cy="11180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899503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76AA1F-3B6A-E48C-0817-54308A1686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96785977-76DA-AB3D-9B2A-03CCF6C90B3F}"/>
              </a:ext>
            </a:extLst>
          </p:cNvPr>
          <p:cNvGrpSpPr/>
          <p:nvPr/>
        </p:nvGrpSpPr>
        <p:grpSpPr>
          <a:xfrm>
            <a:off x="827106" y="-1369882"/>
            <a:ext cx="7126785" cy="8119074"/>
            <a:chOff x="2588400" y="-1400566"/>
            <a:chExt cx="7126785" cy="8119074"/>
          </a:xfrm>
        </p:grpSpPr>
        <p:pic>
          <p:nvPicPr>
            <p:cNvPr id="143" name="Grafik 142">
              <a:extLst>
                <a:ext uri="{FF2B5EF4-FFF2-40B4-BE49-F238E27FC236}">
                  <a16:creationId xmlns:a16="http://schemas.microsoft.com/office/drawing/2014/main" id="{0ECA0938-DB64-19C1-4132-65F448FC5DF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559"/>
            <a:stretch/>
          </p:blipFill>
          <p:spPr>
            <a:xfrm>
              <a:off x="6176250" y="3266770"/>
              <a:ext cx="3538935" cy="1118106"/>
            </a:xfrm>
            <a:prstGeom prst="rect">
              <a:avLst/>
            </a:prstGeom>
          </p:spPr>
        </p:pic>
        <p:pic>
          <p:nvPicPr>
            <p:cNvPr id="144" name="Grafik 143">
              <a:extLst>
                <a:ext uri="{FF2B5EF4-FFF2-40B4-BE49-F238E27FC236}">
                  <a16:creationId xmlns:a16="http://schemas.microsoft.com/office/drawing/2014/main" id="{72003D08-0483-7F74-A184-38974BC534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559"/>
            <a:stretch/>
          </p:blipFill>
          <p:spPr>
            <a:xfrm>
              <a:off x="6176250" y="5600402"/>
              <a:ext cx="3538935" cy="1118106"/>
            </a:xfrm>
            <a:prstGeom prst="rect">
              <a:avLst/>
            </a:prstGeom>
          </p:spPr>
        </p:pic>
        <p:pic>
          <p:nvPicPr>
            <p:cNvPr id="146" name="Grafik 145">
              <a:extLst>
                <a:ext uri="{FF2B5EF4-FFF2-40B4-BE49-F238E27FC236}">
                  <a16:creationId xmlns:a16="http://schemas.microsoft.com/office/drawing/2014/main" id="{D1962525-7910-B64F-46CC-15237E1E2AB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559"/>
            <a:stretch/>
          </p:blipFill>
          <p:spPr>
            <a:xfrm>
              <a:off x="2588400" y="3266770"/>
              <a:ext cx="3538935" cy="1118106"/>
            </a:xfrm>
            <a:prstGeom prst="rect">
              <a:avLst/>
            </a:prstGeom>
          </p:spPr>
        </p:pic>
        <p:pic>
          <p:nvPicPr>
            <p:cNvPr id="147" name="Grafik 146">
              <a:extLst>
                <a:ext uri="{FF2B5EF4-FFF2-40B4-BE49-F238E27FC236}">
                  <a16:creationId xmlns:a16="http://schemas.microsoft.com/office/drawing/2014/main" id="{635317CB-D124-443B-654A-D724B9EB7B8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559"/>
            <a:stretch/>
          </p:blipFill>
          <p:spPr>
            <a:xfrm>
              <a:off x="2588400" y="2099936"/>
              <a:ext cx="3538935" cy="1118106"/>
            </a:xfrm>
            <a:prstGeom prst="rect">
              <a:avLst/>
            </a:prstGeom>
          </p:spPr>
        </p:pic>
        <p:pic>
          <p:nvPicPr>
            <p:cNvPr id="148" name="Grafik 147">
              <a:extLst>
                <a:ext uri="{FF2B5EF4-FFF2-40B4-BE49-F238E27FC236}">
                  <a16:creationId xmlns:a16="http://schemas.microsoft.com/office/drawing/2014/main" id="{2A2F4260-9E54-1D39-28AF-E32325250B6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559"/>
            <a:stretch/>
          </p:blipFill>
          <p:spPr>
            <a:xfrm>
              <a:off x="2588400" y="933102"/>
              <a:ext cx="3538935" cy="1118106"/>
            </a:xfrm>
            <a:prstGeom prst="rect">
              <a:avLst/>
            </a:prstGeom>
          </p:spPr>
        </p:pic>
        <p:pic>
          <p:nvPicPr>
            <p:cNvPr id="149" name="Grafik 148">
              <a:extLst>
                <a:ext uri="{FF2B5EF4-FFF2-40B4-BE49-F238E27FC236}">
                  <a16:creationId xmlns:a16="http://schemas.microsoft.com/office/drawing/2014/main" id="{EF70FE90-28D4-5115-14CC-BBCEFD671EE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559"/>
            <a:stretch/>
          </p:blipFill>
          <p:spPr>
            <a:xfrm>
              <a:off x="2588400" y="-233732"/>
              <a:ext cx="3538935" cy="1118106"/>
            </a:xfrm>
            <a:prstGeom prst="rect">
              <a:avLst/>
            </a:prstGeom>
          </p:spPr>
        </p:pic>
        <p:pic>
          <p:nvPicPr>
            <p:cNvPr id="150" name="Grafik 149">
              <a:extLst>
                <a:ext uri="{FF2B5EF4-FFF2-40B4-BE49-F238E27FC236}">
                  <a16:creationId xmlns:a16="http://schemas.microsoft.com/office/drawing/2014/main" id="{69DC7226-2853-2222-1E59-3203D33547B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559"/>
            <a:stretch/>
          </p:blipFill>
          <p:spPr>
            <a:xfrm>
              <a:off x="2588400" y="-1400566"/>
              <a:ext cx="3538935" cy="1118106"/>
            </a:xfrm>
            <a:prstGeom prst="rect">
              <a:avLst/>
            </a:prstGeom>
          </p:spPr>
        </p:pic>
        <p:pic>
          <p:nvPicPr>
            <p:cNvPr id="152" name="Grafik 151">
              <a:extLst>
                <a:ext uri="{FF2B5EF4-FFF2-40B4-BE49-F238E27FC236}">
                  <a16:creationId xmlns:a16="http://schemas.microsoft.com/office/drawing/2014/main" id="{C78C4F74-B818-8101-89CB-05DD1AE7A84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559"/>
            <a:stretch/>
          </p:blipFill>
          <p:spPr>
            <a:xfrm>
              <a:off x="6176250" y="2099918"/>
              <a:ext cx="3538935" cy="1118106"/>
            </a:xfrm>
            <a:prstGeom prst="rect">
              <a:avLst/>
            </a:prstGeom>
          </p:spPr>
        </p:pic>
        <p:pic>
          <p:nvPicPr>
            <p:cNvPr id="153" name="Grafik 152">
              <a:extLst>
                <a:ext uri="{FF2B5EF4-FFF2-40B4-BE49-F238E27FC236}">
                  <a16:creationId xmlns:a16="http://schemas.microsoft.com/office/drawing/2014/main" id="{599AB68A-817D-38A9-0C2D-FE42E47B633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559"/>
            <a:stretch/>
          </p:blipFill>
          <p:spPr>
            <a:xfrm>
              <a:off x="6176250" y="933090"/>
              <a:ext cx="3538935" cy="1118106"/>
            </a:xfrm>
            <a:prstGeom prst="rect">
              <a:avLst/>
            </a:prstGeom>
          </p:spPr>
        </p:pic>
        <p:pic>
          <p:nvPicPr>
            <p:cNvPr id="154" name="Grafik 153">
              <a:extLst>
                <a:ext uri="{FF2B5EF4-FFF2-40B4-BE49-F238E27FC236}">
                  <a16:creationId xmlns:a16="http://schemas.microsoft.com/office/drawing/2014/main" id="{3E6DCB48-6655-2843-A4EB-46B39068F53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559"/>
            <a:stretch/>
          </p:blipFill>
          <p:spPr>
            <a:xfrm>
              <a:off x="6176250" y="-233738"/>
              <a:ext cx="3538935" cy="1118106"/>
            </a:xfrm>
            <a:prstGeom prst="rect">
              <a:avLst/>
            </a:prstGeom>
          </p:spPr>
        </p:pic>
        <p:pic>
          <p:nvPicPr>
            <p:cNvPr id="155" name="Grafik 154">
              <a:extLst>
                <a:ext uri="{FF2B5EF4-FFF2-40B4-BE49-F238E27FC236}">
                  <a16:creationId xmlns:a16="http://schemas.microsoft.com/office/drawing/2014/main" id="{921D2C95-8A11-D02A-12BD-8FA0D0AE71D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559"/>
            <a:stretch/>
          </p:blipFill>
          <p:spPr>
            <a:xfrm>
              <a:off x="6176250" y="-1400566"/>
              <a:ext cx="3538935" cy="1118106"/>
            </a:xfrm>
            <a:prstGeom prst="rect">
              <a:avLst/>
            </a:prstGeom>
          </p:spPr>
        </p:pic>
        <p:pic>
          <p:nvPicPr>
            <p:cNvPr id="156" name="Grafik 155">
              <a:extLst>
                <a:ext uri="{FF2B5EF4-FFF2-40B4-BE49-F238E27FC236}">
                  <a16:creationId xmlns:a16="http://schemas.microsoft.com/office/drawing/2014/main" id="{64744CD6-C76E-26C1-693C-BD04772FAF4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559"/>
            <a:stretch/>
          </p:blipFill>
          <p:spPr>
            <a:xfrm>
              <a:off x="6176250" y="4433574"/>
              <a:ext cx="3538935" cy="1118106"/>
            </a:xfrm>
            <a:prstGeom prst="rect">
              <a:avLst/>
            </a:prstGeom>
          </p:spPr>
        </p:pic>
        <p:pic>
          <p:nvPicPr>
            <p:cNvPr id="183" name="Grafik 182">
              <a:extLst>
                <a:ext uri="{FF2B5EF4-FFF2-40B4-BE49-F238E27FC236}">
                  <a16:creationId xmlns:a16="http://schemas.microsoft.com/office/drawing/2014/main" id="{5C6F24C6-EA33-2E93-9D9A-F1A22F6141C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559"/>
            <a:stretch/>
          </p:blipFill>
          <p:spPr>
            <a:xfrm>
              <a:off x="2588400" y="4433574"/>
              <a:ext cx="3538800" cy="1118064"/>
            </a:xfrm>
            <a:prstGeom prst="rect">
              <a:avLst/>
            </a:prstGeom>
          </p:spPr>
        </p:pic>
        <p:pic>
          <p:nvPicPr>
            <p:cNvPr id="190" name="Grafik 189">
              <a:extLst>
                <a:ext uri="{FF2B5EF4-FFF2-40B4-BE49-F238E27FC236}">
                  <a16:creationId xmlns:a16="http://schemas.microsoft.com/office/drawing/2014/main" id="{D0ECC67A-3AC5-D503-DB6A-1897DF59BA8F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559"/>
            <a:stretch/>
          </p:blipFill>
          <p:spPr>
            <a:xfrm>
              <a:off x="2588400" y="5600402"/>
              <a:ext cx="3538800" cy="11180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232895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CC994B-BEB5-CA79-73C3-9026F27B2A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F8490B8F-CD40-9041-1642-CFEFA8B1228D}"/>
              </a:ext>
            </a:extLst>
          </p:cNvPr>
          <p:cNvGrpSpPr/>
          <p:nvPr/>
        </p:nvGrpSpPr>
        <p:grpSpPr>
          <a:xfrm>
            <a:off x="1440000" y="1044000"/>
            <a:ext cx="9942596" cy="4800610"/>
            <a:chOff x="1440000" y="1044000"/>
            <a:chExt cx="9942596" cy="4800610"/>
          </a:xfrm>
        </p:grpSpPr>
        <p:pic>
          <p:nvPicPr>
            <p:cNvPr id="3" name="Grafik 2">
              <a:extLst>
                <a:ext uri="{FF2B5EF4-FFF2-40B4-BE49-F238E27FC236}">
                  <a16:creationId xmlns:a16="http://schemas.microsoft.com/office/drawing/2014/main" id="{82CC0E54-E1BD-B592-59C9-C90785C4C94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40000" y="1044000"/>
              <a:ext cx="9942596" cy="4800610"/>
            </a:xfrm>
            <a:prstGeom prst="rect">
              <a:avLst/>
            </a:prstGeom>
          </p:spPr>
        </p:pic>
        <p:sp>
          <p:nvSpPr>
            <p:cNvPr id="16" name="Geschweifte Klammer rechts 15">
              <a:extLst>
                <a:ext uri="{FF2B5EF4-FFF2-40B4-BE49-F238E27FC236}">
                  <a16:creationId xmlns:a16="http://schemas.microsoft.com/office/drawing/2014/main" id="{D5B627FF-2A53-F15B-0DCD-214C3988B8DA}"/>
                </a:ext>
              </a:extLst>
            </p:cNvPr>
            <p:cNvSpPr/>
            <p:nvPr/>
          </p:nvSpPr>
          <p:spPr>
            <a:xfrm rot="16200000">
              <a:off x="8342014" y="1587989"/>
              <a:ext cx="270629" cy="2552543"/>
            </a:xfrm>
            <a:prstGeom prst="rightBrace">
              <a:avLst>
                <a:gd name="adj1" fmla="val 31955"/>
                <a:gd name="adj2" fmla="val 50000"/>
              </a:avLst>
            </a:prstGeom>
            <a:ln w="381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 sz="1200" b="1"/>
            </a:p>
          </p:txBody>
        </p:sp>
        <p:sp>
          <p:nvSpPr>
            <p:cNvPr id="17" name="Geschweifte Klammer rechts 16">
              <a:extLst>
                <a:ext uri="{FF2B5EF4-FFF2-40B4-BE49-F238E27FC236}">
                  <a16:creationId xmlns:a16="http://schemas.microsoft.com/office/drawing/2014/main" id="{FADC7564-0F4C-52EA-0BCE-79966B03C81E}"/>
                </a:ext>
              </a:extLst>
            </p:cNvPr>
            <p:cNvSpPr/>
            <p:nvPr/>
          </p:nvSpPr>
          <p:spPr>
            <a:xfrm rot="16200000">
              <a:off x="5562333" y="1904900"/>
              <a:ext cx="270629" cy="1918721"/>
            </a:xfrm>
            <a:prstGeom prst="rightBrace">
              <a:avLst>
                <a:gd name="adj1" fmla="val 31955"/>
                <a:gd name="adj2" fmla="val 50000"/>
              </a:avLst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 sz="1200" b="1"/>
            </a:p>
          </p:txBody>
        </p:sp>
        <p:sp>
          <p:nvSpPr>
            <p:cNvPr id="19" name="Geschweifte Klammer rechts 18">
              <a:extLst>
                <a:ext uri="{FF2B5EF4-FFF2-40B4-BE49-F238E27FC236}">
                  <a16:creationId xmlns:a16="http://schemas.microsoft.com/office/drawing/2014/main" id="{5874A757-076E-2134-3F09-BACC829185D3}"/>
                </a:ext>
              </a:extLst>
            </p:cNvPr>
            <p:cNvSpPr/>
            <p:nvPr/>
          </p:nvSpPr>
          <p:spPr>
            <a:xfrm rot="5400000">
              <a:off x="7363205" y="2431371"/>
              <a:ext cx="270629" cy="2725534"/>
            </a:xfrm>
            <a:prstGeom prst="rightBrace">
              <a:avLst>
                <a:gd name="adj1" fmla="val 31955"/>
                <a:gd name="adj2" fmla="val 50000"/>
              </a:avLst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 sz="1200" b="1"/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07328F40-44CE-1C3B-2D65-2B29E48E0931}"/>
                </a:ext>
              </a:extLst>
            </p:cNvPr>
            <p:cNvSpPr txBox="1"/>
            <p:nvPr/>
          </p:nvSpPr>
          <p:spPr>
            <a:xfrm>
              <a:off x="4909739" y="2509249"/>
              <a:ext cx="1575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200" b="1" dirty="0" err="1">
                  <a:solidFill>
                    <a:srgbClr val="7030A0"/>
                  </a:solidFill>
                </a:rPr>
                <a:t>SHViT</a:t>
              </a:r>
              <a:r>
                <a:rPr lang="de-DE" sz="1200" b="1" dirty="0">
                  <a:solidFill>
                    <a:srgbClr val="7030A0"/>
                  </a:solidFill>
                </a:rPr>
                <a:t> B5/</a:t>
              </a:r>
              <a:r>
                <a:rPr lang="de-DE" sz="1200" b="1" dirty="0" err="1">
                  <a:solidFill>
                    <a:srgbClr val="7030A0"/>
                  </a:solidFill>
                </a:rPr>
                <a:t>Sx</a:t>
              </a:r>
              <a:r>
                <a:rPr lang="de-DE" sz="1200" b="1" dirty="0">
                  <a:solidFill>
                    <a:srgbClr val="7030A0"/>
                  </a:solidFill>
                </a:rPr>
                <a:t> </a:t>
              </a:r>
              <a:r>
                <a:rPr lang="de-DE" sz="1200" b="1" dirty="0" err="1">
                  <a:solidFill>
                    <a:srgbClr val="7030A0"/>
                  </a:solidFill>
                </a:rPr>
                <a:t>with</a:t>
              </a:r>
              <a:r>
                <a:rPr lang="de-DE" sz="1200" b="1" dirty="0">
                  <a:solidFill>
                    <a:srgbClr val="7030A0"/>
                  </a:solidFill>
                </a:rPr>
                <a:t> CSA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85FB07BA-2B6F-371C-621F-2EA18CBC7AB8}"/>
                </a:ext>
              </a:extLst>
            </p:cNvPr>
            <p:cNvSpPr txBox="1"/>
            <p:nvPr/>
          </p:nvSpPr>
          <p:spPr>
            <a:xfrm>
              <a:off x="7992260" y="2509249"/>
              <a:ext cx="97013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200" b="1" dirty="0" err="1">
                  <a:solidFill>
                    <a:srgbClr val="92D050"/>
                  </a:solidFill>
                </a:rPr>
                <a:t>SHViT</a:t>
              </a:r>
              <a:r>
                <a:rPr lang="de-DE" sz="1200" b="1" dirty="0">
                  <a:solidFill>
                    <a:srgbClr val="92D050"/>
                  </a:solidFill>
                </a:rPr>
                <a:t> B5/</a:t>
              </a:r>
              <a:r>
                <a:rPr lang="de-DE" sz="1200" b="1" dirty="0" err="1">
                  <a:solidFill>
                    <a:srgbClr val="92D050"/>
                  </a:solidFill>
                </a:rPr>
                <a:t>Sx</a:t>
              </a:r>
              <a:endParaRPr lang="de-DE" sz="1200" b="1" dirty="0">
                <a:solidFill>
                  <a:srgbClr val="92D050"/>
                </a:solidFill>
              </a:endParaRPr>
            </a:p>
          </p:txBody>
        </p:sp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980149A5-E206-8B72-CA58-B30C79229C81}"/>
                </a:ext>
              </a:extLst>
            </p:cNvPr>
            <p:cNvSpPr txBox="1"/>
            <p:nvPr/>
          </p:nvSpPr>
          <p:spPr>
            <a:xfrm>
              <a:off x="7013451" y="3871355"/>
              <a:ext cx="97013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200" b="1" dirty="0" err="1">
                  <a:solidFill>
                    <a:srgbClr val="0070C0"/>
                  </a:solidFill>
                </a:rPr>
                <a:t>SHViT</a:t>
              </a:r>
              <a:r>
                <a:rPr lang="de-DE" sz="1200" b="1" dirty="0">
                  <a:solidFill>
                    <a:srgbClr val="0070C0"/>
                  </a:solidFill>
                </a:rPr>
                <a:t> B0/</a:t>
              </a:r>
              <a:r>
                <a:rPr lang="de-DE" sz="1200" b="1" dirty="0" err="1">
                  <a:solidFill>
                    <a:srgbClr val="0070C0"/>
                  </a:solidFill>
                </a:rPr>
                <a:t>Sx</a:t>
              </a:r>
              <a:endParaRPr lang="de-DE" sz="1200" b="1" dirty="0">
                <a:solidFill>
                  <a:srgbClr val="0070C0"/>
                </a:solidFill>
              </a:endParaRPr>
            </a:p>
          </p:txBody>
        </p:sp>
        <p:sp>
          <p:nvSpPr>
            <p:cNvPr id="25" name="Textfeld 24">
              <a:extLst>
                <a:ext uri="{FF2B5EF4-FFF2-40B4-BE49-F238E27FC236}">
                  <a16:creationId xmlns:a16="http://schemas.microsoft.com/office/drawing/2014/main" id="{81609CE5-CFAE-A0FC-FFE1-919D1A971F83}"/>
                </a:ext>
              </a:extLst>
            </p:cNvPr>
            <p:cNvSpPr txBox="1"/>
            <p:nvPr/>
          </p:nvSpPr>
          <p:spPr>
            <a:xfrm>
              <a:off x="4090239" y="4222663"/>
              <a:ext cx="6781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200" b="1" dirty="0">
                  <a:solidFill>
                    <a:srgbClr val="C00000"/>
                  </a:solidFill>
                </a:rPr>
                <a:t>MVT </a:t>
              </a:r>
              <a:r>
                <a:rPr lang="de-DE" sz="1200" b="1" dirty="0" err="1">
                  <a:solidFill>
                    <a:srgbClr val="C00000"/>
                  </a:solidFill>
                </a:rPr>
                <a:t>Bx</a:t>
              </a:r>
              <a:endParaRPr lang="de-DE" sz="1200" b="1" dirty="0">
                <a:solidFill>
                  <a:srgbClr val="C00000"/>
                </a:solidFill>
              </a:endParaRPr>
            </a:p>
          </p:txBody>
        </p:sp>
        <p:sp>
          <p:nvSpPr>
            <p:cNvPr id="18" name="Geschweifte Klammer rechts 17">
              <a:extLst>
                <a:ext uri="{FF2B5EF4-FFF2-40B4-BE49-F238E27FC236}">
                  <a16:creationId xmlns:a16="http://schemas.microsoft.com/office/drawing/2014/main" id="{01D2C128-8C07-1AC9-E067-D9D74899F4FE}"/>
                </a:ext>
              </a:extLst>
            </p:cNvPr>
            <p:cNvSpPr/>
            <p:nvPr/>
          </p:nvSpPr>
          <p:spPr>
            <a:xfrm rot="5400000">
              <a:off x="4802212" y="2772618"/>
              <a:ext cx="270629" cy="2034218"/>
            </a:xfrm>
            <a:prstGeom prst="rightBrace">
              <a:avLst>
                <a:gd name="adj1" fmla="val 31955"/>
                <a:gd name="adj2" fmla="val 50000"/>
              </a:avLst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 sz="1200"/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EFFF4B9F-F579-CD81-1675-83504D5DE9C2}"/>
                </a:ext>
              </a:extLst>
            </p:cNvPr>
            <p:cNvSpPr txBox="1"/>
            <p:nvPr/>
          </p:nvSpPr>
          <p:spPr>
            <a:xfrm>
              <a:off x="4149618" y="3875776"/>
              <a:ext cx="1575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200" b="1" dirty="0" err="1">
                  <a:solidFill>
                    <a:srgbClr val="FFC000"/>
                  </a:solidFill>
                </a:rPr>
                <a:t>SHViT</a:t>
              </a:r>
              <a:r>
                <a:rPr lang="de-DE" sz="1200" b="1" dirty="0">
                  <a:solidFill>
                    <a:srgbClr val="FFC000"/>
                  </a:solidFill>
                </a:rPr>
                <a:t> B0/</a:t>
              </a:r>
              <a:r>
                <a:rPr lang="de-DE" sz="1200" b="1" dirty="0" err="1">
                  <a:solidFill>
                    <a:srgbClr val="FFC000"/>
                  </a:solidFill>
                </a:rPr>
                <a:t>Sx</a:t>
              </a:r>
              <a:r>
                <a:rPr lang="de-DE" sz="1200" b="1" dirty="0">
                  <a:solidFill>
                    <a:srgbClr val="FFC000"/>
                  </a:solidFill>
                </a:rPr>
                <a:t> </a:t>
              </a:r>
              <a:r>
                <a:rPr lang="de-DE" sz="1200" b="1" dirty="0" err="1">
                  <a:solidFill>
                    <a:srgbClr val="FFC000"/>
                  </a:solidFill>
                </a:rPr>
                <a:t>with</a:t>
              </a:r>
              <a:r>
                <a:rPr lang="de-DE" sz="1200" b="1" dirty="0">
                  <a:solidFill>
                    <a:srgbClr val="FFC000"/>
                  </a:solidFill>
                </a:rPr>
                <a:t> CSA</a:t>
              </a:r>
            </a:p>
          </p:txBody>
        </p:sp>
        <p:sp>
          <p:nvSpPr>
            <p:cNvPr id="35" name="Geschweifte Klammer rechts 34">
              <a:extLst>
                <a:ext uri="{FF2B5EF4-FFF2-40B4-BE49-F238E27FC236}">
                  <a16:creationId xmlns:a16="http://schemas.microsoft.com/office/drawing/2014/main" id="{F65E6DC8-3748-D745-CFB5-DB61F975706D}"/>
                </a:ext>
              </a:extLst>
            </p:cNvPr>
            <p:cNvSpPr/>
            <p:nvPr/>
          </p:nvSpPr>
          <p:spPr>
            <a:xfrm rot="16200000">
              <a:off x="4284285" y="3180115"/>
              <a:ext cx="270629" cy="2778541"/>
            </a:xfrm>
            <a:prstGeom prst="rightBrace">
              <a:avLst>
                <a:gd name="adj1" fmla="val 31955"/>
                <a:gd name="adj2" fmla="val 50000"/>
              </a:avLst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 sz="1200"/>
            </a:p>
          </p:txBody>
        </p:sp>
      </p:grpSp>
    </p:spTree>
    <p:extLst>
      <p:ext uri="{BB962C8B-B14F-4D97-AF65-F5344CB8AC3E}">
        <p14:creationId xmlns:p14="http://schemas.microsoft.com/office/powerpoint/2010/main" val="19729689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1D653F-F4D2-6BA7-5B9F-6168AB2A6B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F85ED6B1-C36D-7759-FEF8-FEFC4C21A93E}"/>
              </a:ext>
            </a:extLst>
          </p:cNvPr>
          <p:cNvGrpSpPr/>
          <p:nvPr/>
        </p:nvGrpSpPr>
        <p:grpSpPr>
          <a:xfrm>
            <a:off x="2358000" y="1782000"/>
            <a:ext cx="6742800" cy="3268800"/>
            <a:chOff x="2358000" y="1782000"/>
            <a:chExt cx="6742800" cy="3268800"/>
          </a:xfrm>
        </p:grpSpPr>
        <p:pic>
          <p:nvPicPr>
            <p:cNvPr id="3" name="Grafik 2">
              <a:extLst>
                <a:ext uri="{FF2B5EF4-FFF2-40B4-BE49-F238E27FC236}">
                  <a16:creationId xmlns:a16="http://schemas.microsoft.com/office/drawing/2014/main" id="{00452F52-C795-8D03-F218-23744E93D1F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58000" y="1782000"/>
              <a:ext cx="3348000" cy="1116000"/>
            </a:xfrm>
            <a:prstGeom prst="rect">
              <a:avLst/>
            </a:prstGeom>
          </p:spPr>
        </p:pic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14D14070-FDED-4CD9-9AAE-8F98433FB5F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58000" y="2858400"/>
              <a:ext cx="3348000" cy="1116000"/>
            </a:xfrm>
            <a:prstGeom prst="rect">
              <a:avLst/>
            </a:prstGeom>
          </p:spPr>
        </p:pic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43985692-F069-1747-6527-685EAC74BA2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58000" y="3934800"/>
              <a:ext cx="3348000" cy="1116000"/>
            </a:xfrm>
            <a:prstGeom prst="rect">
              <a:avLst/>
            </a:prstGeom>
          </p:spPr>
        </p:pic>
        <p:pic>
          <p:nvPicPr>
            <p:cNvPr id="13" name="Grafik 12">
              <a:extLst>
                <a:ext uri="{FF2B5EF4-FFF2-40B4-BE49-F238E27FC236}">
                  <a16:creationId xmlns:a16="http://schemas.microsoft.com/office/drawing/2014/main" id="{ADFBC4E0-20E5-5919-CEA7-0AECB4285B5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52800" y="1782000"/>
              <a:ext cx="3348000" cy="1116000"/>
            </a:xfrm>
            <a:prstGeom prst="rect">
              <a:avLst/>
            </a:prstGeom>
          </p:spPr>
        </p:pic>
        <p:pic>
          <p:nvPicPr>
            <p:cNvPr id="17" name="Grafik 16">
              <a:extLst>
                <a:ext uri="{FF2B5EF4-FFF2-40B4-BE49-F238E27FC236}">
                  <a16:creationId xmlns:a16="http://schemas.microsoft.com/office/drawing/2014/main" id="{AC24B460-A414-8583-3543-EB8E66AAA0B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52800" y="2858400"/>
              <a:ext cx="3348000" cy="1116000"/>
            </a:xfrm>
            <a:prstGeom prst="rect">
              <a:avLst/>
            </a:prstGeom>
          </p:spPr>
        </p:pic>
        <p:pic>
          <p:nvPicPr>
            <p:cNvPr id="19" name="Grafik 18">
              <a:extLst>
                <a:ext uri="{FF2B5EF4-FFF2-40B4-BE49-F238E27FC236}">
                  <a16:creationId xmlns:a16="http://schemas.microsoft.com/office/drawing/2014/main" id="{430579EA-89FE-A037-54EC-1677DCD5141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52800" y="3934800"/>
              <a:ext cx="3348000" cy="1116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804151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1690B4CA-1102-64BD-086B-0543843AC76A}"/>
              </a:ext>
            </a:extLst>
          </p:cNvPr>
          <p:cNvGrpSpPr/>
          <p:nvPr/>
        </p:nvGrpSpPr>
        <p:grpSpPr>
          <a:xfrm>
            <a:off x="2358115" y="1782673"/>
            <a:ext cx="6742496" cy="3267453"/>
            <a:chOff x="2358115" y="1782673"/>
            <a:chExt cx="6742496" cy="3267453"/>
          </a:xfrm>
        </p:grpSpPr>
        <p:pic>
          <p:nvPicPr>
            <p:cNvPr id="12" name="Grafik 11">
              <a:extLst>
                <a:ext uri="{FF2B5EF4-FFF2-40B4-BE49-F238E27FC236}">
                  <a16:creationId xmlns:a16="http://schemas.microsoft.com/office/drawing/2014/main" id="{F9B56F76-DFD0-CD8E-C23F-859EC5AF23F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58746" y="1782673"/>
              <a:ext cx="3347999" cy="1116000"/>
            </a:xfrm>
            <a:prstGeom prst="rect">
              <a:avLst/>
            </a:prstGeom>
          </p:spPr>
        </p:pic>
        <p:pic>
          <p:nvPicPr>
            <p:cNvPr id="14" name="Grafik 13">
              <a:extLst>
                <a:ext uri="{FF2B5EF4-FFF2-40B4-BE49-F238E27FC236}">
                  <a16:creationId xmlns:a16="http://schemas.microsoft.com/office/drawing/2014/main" id="{645BEABB-A2AB-BA86-91BF-22CD488AE0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58115" y="2858399"/>
              <a:ext cx="3347999" cy="1116000"/>
            </a:xfrm>
            <a:prstGeom prst="rect">
              <a:avLst/>
            </a:prstGeom>
          </p:spPr>
        </p:pic>
        <p:pic>
          <p:nvPicPr>
            <p:cNvPr id="16" name="Grafik 15">
              <a:extLst>
                <a:ext uri="{FF2B5EF4-FFF2-40B4-BE49-F238E27FC236}">
                  <a16:creationId xmlns:a16="http://schemas.microsoft.com/office/drawing/2014/main" id="{DBD711CE-AA9D-D501-307B-112CC5A54F3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60015" y="3934126"/>
              <a:ext cx="3347999" cy="1116000"/>
            </a:xfrm>
            <a:prstGeom prst="rect">
              <a:avLst/>
            </a:prstGeom>
          </p:spPr>
        </p:pic>
        <p:pic>
          <p:nvPicPr>
            <p:cNvPr id="18" name="Grafik 17">
              <a:extLst>
                <a:ext uri="{FF2B5EF4-FFF2-40B4-BE49-F238E27FC236}">
                  <a16:creationId xmlns:a16="http://schemas.microsoft.com/office/drawing/2014/main" id="{0A49C465-7E6A-5121-2EF4-AFCCD26361B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52610" y="1782673"/>
              <a:ext cx="3348001" cy="1116000"/>
            </a:xfrm>
            <a:prstGeom prst="rect">
              <a:avLst/>
            </a:prstGeom>
          </p:spPr>
        </p:pic>
        <p:pic>
          <p:nvPicPr>
            <p:cNvPr id="20" name="Grafik 19">
              <a:extLst>
                <a:ext uri="{FF2B5EF4-FFF2-40B4-BE49-F238E27FC236}">
                  <a16:creationId xmlns:a16="http://schemas.microsoft.com/office/drawing/2014/main" id="{7B2B4E98-20D1-7C34-6D47-0BB4F86F0BC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52610" y="2858399"/>
              <a:ext cx="3347999" cy="1116000"/>
            </a:xfrm>
            <a:prstGeom prst="rect">
              <a:avLst/>
            </a:prstGeom>
          </p:spPr>
        </p:pic>
        <p:pic>
          <p:nvPicPr>
            <p:cNvPr id="22" name="Grafik 21">
              <a:extLst>
                <a:ext uri="{FF2B5EF4-FFF2-40B4-BE49-F238E27FC236}">
                  <a16:creationId xmlns:a16="http://schemas.microsoft.com/office/drawing/2014/main" id="{8061DC40-6D9F-DCAC-C790-8C09197DE6D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52610" y="3934126"/>
              <a:ext cx="3348001" cy="1116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278438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99</Words>
  <Application>Microsoft Office PowerPoint</Application>
  <PresentationFormat>Breitbild</PresentationFormat>
  <Paragraphs>29</Paragraphs>
  <Slides>11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Cambria Math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ChangGeng Drewes</dc:creator>
  <cp:lastModifiedBy>Drewes, ChangGeng</cp:lastModifiedBy>
  <cp:revision>41</cp:revision>
  <dcterms:created xsi:type="dcterms:W3CDTF">2025-05-05T15:47:41Z</dcterms:created>
  <dcterms:modified xsi:type="dcterms:W3CDTF">2025-07-22T19:41:29Z</dcterms:modified>
</cp:coreProperties>
</file>